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6" r:id="rId5"/>
    <p:sldMasterId id="2147483683" r:id="rId6"/>
  </p:sldMasterIdLst>
  <p:notesMasterIdLst>
    <p:notesMasterId r:id="rId23"/>
  </p:notesMasterIdLst>
  <p:handoutMasterIdLst>
    <p:handoutMasterId r:id="rId24"/>
  </p:handoutMasterIdLst>
  <p:sldIdLst>
    <p:sldId id="332" r:id="rId7"/>
    <p:sldId id="333" r:id="rId8"/>
    <p:sldId id="334" r:id="rId9"/>
    <p:sldId id="368" r:id="rId10"/>
    <p:sldId id="323" r:id="rId11"/>
    <p:sldId id="363" r:id="rId12"/>
    <p:sldId id="327" r:id="rId13"/>
    <p:sldId id="261" r:id="rId14"/>
    <p:sldId id="267" r:id="rId15"/>
    <p:sldId id="338" r:id="rId16"/>
    <p:sldId id="346" r:id="rId17"/>
    <p:sldId id="348" r:id="rId18"/>
    <p:sldId id="370" r:id="rId19"/>
    <p:sldId id="365" r:id="rId20"/>
    <p:sldId id="373" r:id="rId21"/>
    <p:sldId id="367" r:id="rId22"/>
  </p:sldIdLst>
  <p:sldSz cx="9144000" cy="6858000" type="screen4x3"/>
  <p:notesSz cx="9874250" cy="6797675"/>
  <p:defaultTextStyle>
    <a:defPPr>
      <a:defRPr lang="nl-NL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Euphemia" panose="020B05030401020201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Euphemia" panose="020B05030401020201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Euphemia" panose="020B05030401020201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Euphemia" panose="020B05030401020201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Euphemia" panose="020B05030401020201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Euphemia" panose="020B05030401020201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Euphemia" panose="020B05030401020201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Euphemia" panose="020B05030401020201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Euphemia" panose="020B05030401020201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2B389FA-B857-46E1-9208-63F6E98F2E5B}" v="17" dt="2024-09-10T14:19:30.13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408"/>
    <p:restoredTop sz="94694"/>
  </p:normalViewPr>
  <p:slideViewPr>
    <p:cSldViewPr snapToGrid="0">
      <p:cViewPr varScale="1">
        <p:scale>
          <a:sx n="59" d="100"/>
          <a:sy n="59" d="100"/>
        </p:scale>
        <p:origin x="696" y="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5.xml"/><Relationship Id="rId24" Type="http://schemas.openxmlformats.org/officeDocument/2006/relationships/handoutMaster" Target="handoutMasters/handoutMaster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9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#1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FB09639-76D9-4AD7-940D-6547AC60C33E}" type="doc">
      <dgm:prSet loTypeId="urn:microsoft.com/office/officeart/2005/8/layout/default" loCatId="list" qsTypeId="urn:microsoft.com/office/officeart/2005/8/quickstyle/simple2#1" qsCatId="simple" csTypeId="urn:microsoft.com/office/officeart/2005/8/colors/accent1_2#1" csCatId="accent1" phldr="1"/>
      <dgm:spPr/>
      <dgm:t>
        <a:bodyPr/>
        <a:lstStyle/>
        <a:p>
          <a:endParaRPr lang="en-US"/>
        </a:p>
      </dgm:t>
    </dgm:pt>
    <dgm:pt modelId="{E7C8708C-8252-4569-9F05-C41E51E8FE5A}">
      <dgm:prSet/>
      <dgm:spPr/>
      <dgm:t>
        <a:bodyPr/>
        <a:lstStyle/>
        <a:p>
          <a:r>
            <a:rPr lang="nl-NL" dirty="0"/>
            <a:t>Eerste aanspreekpunt voor ouders/verzorgers</a:t>
          </a:r>
          <a:endParaRPr lang="en-US" dirty="0"/>
        </a:p>
      </dgm:t>
    </dgm:pt>
    <dgm:pt modelId="{94B9C686-E45F-46B4-8648-2A6325E72A81}" type="parTrans" cxnId="{F00BF6B8-20FA-4713-9C2C-4279C4D263A3}">
      <dgm:prSet/>
      <dgm:spPr/>
      <dgm:t>
        <a:bodyPr/>
        <a:lstStyle/>
        <a:p>
          <a:endParaRPr lang="en-US"/>
        </a:p>
      </dgm:t>
    </dgm:pt>
    <dgm:pt modelId="{54EE2084-ACBE-4749-AB75-F5D7DA24D7BF}" type="sibTrans" cxnId="{F00BF6B8-20FA-4713-9C2C-4279C4D263A3}">
      <dgm:prSet/>
      <dgm:spPr/>
      <dgm:t>
        <a:bodyPr/>
        <a:lstStyle/>
        <a:p>
          <a:endParaRPr lang="en-US"/>
        </a:p>
      </dgm:t>
    </dgm:pt>
    <dgm:pt modelId="{0FDBF201-C879-4EE8-BD5D-3A5CA0BC075D}">
      <dgm:prSet/>
      <dgm:spPr/>
      <dgm:t>
        <a:bodyPr/>
        <a:lstStyle/>
        <a:p>
          <a:pPr rtl="0"/>
          <a:r>
            <a:rPr lang="nl-NL" dirty="0"/>
            <a:t>voortgang (cijfers</a:t>
          </a:r>
          <a:r>
            <a:rPr lang="nl-NL" dirty="0">
              <a:latin typeface="Plantagenet Cherokee"/>
            </a:rPr>
            <a:t>)</a:t>
          </a:r>
          <a:endParaRPr lang="en-US" dirty="0">
            <a:latin typeface="Plantagenet Cherokee"/>
          </a:endParaRPr>
        </a:p>
      </dgm:t>
    </dgm:pt>
    <dgm:pt modelId="{CF547143-FD51-4211-9912-B96E6BDB1639}" type="parTrans" cxnId="{092A1D06-7C14-4C2A-A8CA-90AE8EFF6DF2}">
      <dgm:prSet/>
      <dgm:spPr/>
      <dgm:t>
        <a:bodyPr/>
        <a:lstStyle/>
        <a:p>
          <a:endParaRPr lang="en-US"/>
        </a:p>
      </dgm:t>
    </dgm:pt>
    <dgm:pt modelId="{14BBF467-5C86-46BA-9DB6-67AB361A80FE}" type="sibTrans" cxnId="{092A1D06-7C14-4C2A-A8CA-90AE8EFF6DF2}">
      <dgm:prSet/>
      <dgm:spPr/>
      <dgm:t>
        <a:bodyPr/>
        <a:lstStyle/>
        <a:p>
          <a:endParaRPr lang="en-US"/>
        </a:p>
      </dgm:t>
    </dgm:pt>
    <dgm:pt modelId="{F9FA58A8-E7DF-4AEC-8D47-37390D5305C5}">
      <dgm:prSet/>
      <dgm:spPr/>
      <dgm:t>
        <a:bodyPr/>
        <a:lstStyle/>
        <a:p>
          <a:r>
            <a:rPr lang="nl-NL" dirty="0"/>
            <a:t>Controle absenties</a:t>
          </a:r>
          <a:endParaRPr lang="en-US" dirty="0"/>
        </a:p>
      </dgm:t>
    </dgm:pt>
    <dgm:pt modelId="{1BFCC7C0-0496-439F-92AF-B23CA61EE3FD}" type="parTrans" cxnId="{9BD27C21-F04D-4989-BC62-6FBC3DE4870E}">
      <dgm:prSet/>
      <dgm:spPr/>
      <dgm:t>
        <a:bodyPr/>
        <a:lstStyle/>
        <a:p>
          <a:endParaRPr lang="en-US"/>
        </a:p>
      </dgm:t>
    </dgm:pt>
    <dgm:pt modelId="{3F11AE37-1C9B-43B3-97AB-9E0237511CF2}" type="sibTrans" cxnId="{9BD27C21-F04D-4989-BC62-6FBC3DE4870E}">
      <dgm:prSet/>
      <dgm:spPr/>
      <dgm:t>
        <a:bodyPr/>
        <a:lstStyle/>
        <a:p>
          <a:endParaRPr lang="en-US"/>
        </a:p>
      </dgm:t>
    </dgm:pt>
    <dgm:pt modelId="{B6D70C8F-D57F-47C0-89FA-6A53BC53CECD}">
      <dgm:prSet/>
      <dgm:spPr/>
      <dgm:t>
        <a:bodyPr/>
        <a:lstStyle/>
        <a:p>
          <a:r>
            <a:rPr lang="nl-NL" dirty="0"/>
            <a:t>Aandacht voor/ hulp bij plannen (huiswerk, </a:t>
          </a:r>
          <a:r>
            <a:rPr lang="nl-NL" dirty="0" err="1"/>
            <a:t>toetsweken</a:t>
          </a:r>
          <a:r>
            <a:rPr lang="nl-NL" dirty="0"/>
            <a:t>)</a:t>
          </a:r>
          <a:endParaRPr lang="en-US" dirty="0"/>
        </a:p>
      </dgm:t>
    </dgm:pt>
    <dgm:pt modelId="{04C4C321-EF4B-4B90-A707-F911E6539743}" type="parTrans" cxnId="{49118202-A930-42DD-AC52-85BB4DBAF54F}">
      <dgm:prSet/>
      <dgm:spPr/>
      <dgm:t>
        <a:bodyPr/>
        <a:lstStyle/>
        <a:p>
          <a:endParaRPr lang="en-US"/>
        </a:p>
      </dgm:t>
    </dgm:pt>
    <dgm:pt modelId="{C29656E2-4033-403F-87AC-98DC61DA4E6D}" type="sibTrans" cxnId="{49118202-A930-42DD-AC52-85BB4DBAF54F}">
      <dgm:prSet/>
      <dgm:spPr/>
      <dgm:t>
        <a:bodyPr/>
        <a:lstStyle/>
        <a:p>
          <a:endParaRPr lang="en-US"/>
        </a:p>
      </dgm:t>
    </dgm:pt>
    <dgm:pt modelId="{983F210B-38C3-4EEA-9EB2-F20F9F8D9C57}">
      <dgm:prSet/>
      <dgm:spPr/>
      <dgm:t>
        <a:bodyPr/>
        <a:lstStyle/>
        <a:p>
          <a:r>
            <a:rPr lang="nl-NL" dirty="0"/>
            <a:t>Zelfreflectie: eigenaarschap eigen leerproces</a:t>
          </a:r>
          <a:endParaRPr lang="en-US" dirty="0"/>
        </a:p>
      </dgm:t>
    </dgm:pt>
    <dgm:pt modelId="{E989CD62-4DC1-4AFE-879E-497AB330F8C0}" type="parTrans" cxnId="{65207774-570A-4BA9-8B3C-D8E84795D9FD}">
      <dgm:prSet/>
      <dgm:spPr/>
      <dgm:t>
        <a:bodyPr/>
        <a:lstStyle/>
        <a:p>
          <a:endParaRPr lang="en-US"/>
        </a:p>
      </dgm:t>
    </dgm:pt>
    <dgm:pt modelId="{AD8EDFEC-ADA1-4035-9B61-7CF78398A8CB}" type="sibTrans" cxnId="{65207774-570A-4BA9-8B3C-D8E84795D9FD}">
      <dgm:prSet/>
      <dgm:spPr/>
      <dgm:t>
        <a:bodyPr/>
        <a:lstStyle/>
        <a:p>
          <a:endParaRPr lang="en-US"/>
        </a:p>
      </dgm:t>
    </dgm:pt>
    <dgm:pt modelId="{2C25A29C-E6FF-4555-A236-C10AD7AE5C94}">
      <dgm:prSet/>
      <dgm:spPr/>
      <dgm:t>
        <a:bodyPr/>
        <a:lstStyle/>
        <a:p>
          <a:r>
            <a:rPr lang="nl-NL" dirty="0"/>
            <a:t>Een-op-een gesprek met mentor</a:t>
          </a:r>
          <a:endParaRPr lang="en-US" dirty="0"/>
        </a:p>
      </dgm:t>
    </dgm:pt>
    <dgm:pt modelId="{E044CD40-1965-44F9-967C-B468DE86CD1B}" type="parTrans" cxnId="{7B3F0068-EAD3-4F22-BEBD-7E61BF9507F3}">
      <dgm:prSet/>
      <dgm:spPr/>
      <dgm:t>
        <a:bodyPr/>
        <a:lstStyle/>
        <a:p>
          <a:endParaRPr lang="en-US"/>
        </a:p>
      </dgm:t>
    </dgm:pt>
    <dgm:pt modelId="{18BBB201-7FFF-4EB8-863C-BE78A06F4AF2}" type="sibTrans" cxnId="{7B3F0068-EAD3-4F22-BEBD-7E61BF9507F3}">
      <dgm:prSet/>
      <dgm:spPr/>
      <dgm:t>
        <a:bodyPr/>
        <a:lstStyle/>
        <a:p>
          <a:endParaRPr lang="en-US"/>
        </a:p>
      </dgm:t>
    </dgm:pt>
    <dgm:pt modelId="{92C94F6E-69DD-4261-8B74-B0D4019C10A4}">
      <dgm:prSet/>
      <dgm:spPr/>
      <dgm:t>
        <a:bodyPr/>
        <a:lstStyle/>
        <a:p>
          <a:r>
            <a:rPr lang="nl-NL" dirty="0"/>
            <a:t>LOB</a:t>
          </a:r>
          <a:endParaRPr lang="en-US" dirty="0"/>
        </a:p>
      </dgm:t>
    </dgm:pt>
    <dgm:pt modelId="{F912551E-8159-4CAE-9D33-EF3F81AAE3CF}" type="parTrans" cxnId="{1EF95150-F650-48B2-8C84-3D80BC4DBFCC}">
      <dgm:prSet/>
      <dgm:spPr/>
      <dgm:t>
        <a:bodyPr/>
        <a:lstStyle/>
        <a:p>
          <a:endParaRPr lang="en-US"/>
        </a:p>
      </dgm:t>
    </dgm:pt>
    <dgm:pt modelId="{A9773F2F-A746-4582-98A3-0A8D2D827932}" type="sibTrans" cxnId="{1EF95150-F650-48B2-8C84-3D80BC4DBFCC}">
      <dgm:prSet/>
      <dgm:spPr/>
      <dgm:t>
        <a:bodyPr/>
        <a:lstStyle/>
        <a:p>
          <a:endParaRPr lang="en-US"/>
        </a:p>
      </dgm:t>
    </dgm:pt>
    <dgm:pt modelId="{4CB45019-2FFC-4F57-A592-12165516C6F4}">
      <dgm:prSet phldr="0"/>
      <dgm:spPr/>
      <dgm:t>
        <a:bodyPr/>
        <a:lstStyle/>
        <a:p>
          <a:pPr rtl="0"/>
          <a:r>
            <a:rPr lang="nl-NL" dirty="0">
              <a:latin typeface="Plantagenet Cherokee"/>
            </a:rPr>
            <a:t>Doorverwijzing naar gerichte hulp indien nodig</a:t>
          </a:r>
        </a:p>
      </dgm:t>
    </dgm:pt>
    <dgm:pt modelId="{17318727-8D1A-4EE2-A3B9-EBB50AB2D31C}" type="parTrans" cxnId="{1C3C72D4-EBEE-4ADB-AFCA-2DB3E1185857}">
      <dgm:prSet/>
      <dgm:spPr/>
    </dgm:pt>
    <dgm:pt modelId="{7561DC49-1127-4F30-A93C-FA52F290032E}" type="sibTrans" cxnId="{1C3C72D4-EBEE-4ADB-AFCA-2DB3E1185857}">
      <dgm:prSet/>
      <dgm:spPr/>
    </dgm:pt>
    <dgm:pt modelId="{2712A6C1-43B8-44FF-80BA-7C656C1444FC}">
      <dgm:prSet phldr="0"/>
      <dgm:spPr/>
      <dgm:t>
        <a:bodyPr/>
        <a:lstStyle/>
        <a:p>
          <a:r>
            <a:rPr lang="nl-NL" dirty="0"/>
            <a:t>sociaal-emotioneel functioneren</a:t>
          </a:r>
        </a:p>
      </dgm:t>
    </dgm:pt>
    <dgm:pt modelId="{3F52463D-7F0D-4832-8314-66C954133746}" type="parTrans" cxnId="{704FD264-F506-4BE6-9A1D-F1D76DDD7BE7}">
      <dgm:prSet/>
      <dgm:spPr/>
    </dgm:pt>
    <dgm:pt modelId="{AD1B54CC-0B9A-4E19-B2C6-0BC640EF1BDB}" type="sibTrans" cxnId="{704FD264-F506-4BE6-9A1D-F1D76DDD7BE7}">
      <dgm:prSet/>
      <dgm:spPr/>
    </dgm:pt>
    <dgm:pt modelId="{CA862B60-F4A2-4680-BEBD-DFA827462D71}" type="pres">
      <dgm:prSet presAssocID="{DFB09639-76D9-4AD7-940D-6547AC60C33E}" presName="diagram" presStyleCnt="0">
        <dgm:presLayoutVars>
          <dgm:dir/>
          <dgm:resizeHandles val="exact"/>
        </dgm:presLayoutVars>
      </dgm:prSet>
      <dgm:spPr/>
    </dgm:pt>
    <dgm:pt modelId="{204D929B-3477-426B-A83B-D101744678C0}" type="pres">
      <dgm:prSet presAssocID="{E7C8708C-8252-4569-9F05-C41E51E8FE5A}" presName="node" presStyleLbl="node1" presStyleIdx="0" presStyleCnt="9">
        <dgm:presLayoutVars>
          <dgm:bulletEnabled val="1"/>
        </dgm:presLayoutVars>
      </dgm:prSet>
      <dgm:spPr/>
    </dgm:pt>
    <dgm:pt modelId="{A789F16A-2220-4A94-A61E-6AE44C2DB9DB}" type="pres">
      <dgm:prSet presAssocID="{54EE2084-ACBE-4749-AB75-F5D7DA24D7BF}" presName="sibTrans" presStyleCnt="0"/>
      <dgm:spPr/>
    </dgm:pt>
    <dgm:pt modelId="{28ABA585-0123-4718-B592-2B1E85B87752}" type="pres">
      <dgm:prSet presAssocID="{0FDBF201-C879-4EE8-BD5D-3A5CA0BC075D}" presName="node" presStyleLbl="node1" presStyleIdx="1" presStyleCnt="9">
        <dgm:presLayoutVars>
          <dgm:bulletEnabled val="1"/>
        </dgm:presLayoutVars>
      </dgm:prSet>
      <dgm:spPr/>
    </dgm:pt>
    <dgm:pt modelId="{DC7796A9-23D6-4DC3-A714-9B74A5F11F94}" type="pres">
      <dgm:prSet presAssocID="{14BBF467-5C86-46BA-9DB6-67AB361A80FE}" presName="sibTrans" presStyleCnt="0"/>
      <dgm:spPr/>
    </dgm:pt>
    <dgm:pt modelId="{B2118173-FFDD-43F6-A064-BDAC095EB80D}" type="pres">
      <dgm:prSet presAssocID="{2712A6C1-43B8-44FF-80BA-7C656C1444FC}" presName="node" presStyleLbl="node1" presStyleIdx="2" presStyleCnt="9">
        <dgm:presLayoutVars>
          <dgm:bulletEnabled val="1"/>
        </dgm:presLayoutVars>
      </dgm:prSet>
      <dgm:spPr/>
    </dgm:pt>
    <dgm:pt modelId="{429638D2-30C6-4196-800F-DE1693C9D1AE}" type="pres">
      <dgm:prSet presAssocID="{AD1B54CC-0B9A-4E19-B2C6-0BC640EF1BDB}" presName="sibTrans" presStyleCnt="0"/>
      <dgm:spPr/>
    </dgm:pt>
    <dgm:pt modelId="{243AE277-705E-46FD-A70F-FD350FDA01C4}" type="pres">
      <dgm:prSet presAssocID="{4CB45019-2FFC-4F57-A592-12165516C6F4}" presName="node" presStyleLbl="node1" presStyleIdx="3" presStyleCnt="9">
        <dgm:presLayoutVars>
          <dgm:bulletEnabled val="1"/>
        </dgm:presLayoutVars>
      </dgm:prSet>
      <dgm:spPr/>
    </dgm:pt>
    <dgm:pt modelId="{E95C4E93-E484-4621-8BF0-BC1E337839DF}" type="pres">
      <dgm:prSet presAssocID="{7561DC49-1127-4F30-A93C-FA52F290032E}" presName="sibTrans" presStyleCnt="0"/>
      <dgm:spPr/>
    </dgm:pt>
    <dgm:pt modelId="{3C662EE1-5515-49BF-B08D-B603582369DB}" type="pres">
      <dgm:prSet presAssocID="{F9FA58A8-E7DF-4AEC-8D47-37390D5305C5}" presName="node" presStyleLbl="node1" presStyleIdx="4" presStyleCnt="9">
        <dgm:presLayoutVars>
          <dgm:bulletEnabled val="1"/>
        </dgm:presLayoutVars>
      </dgm:prSet>
      <dgm:spPr/>
    </dgm:pt>
    <dgm:pt modelId="{FC207301-98A6-494D-BB2A-65559C92A307}" type="pres">
      <dgm:prSet presAssocID="{3F11AE37-1C9B-43B3-97AB-9E0237511CF2}" presName="sibTrans" presStyleCnt="0"/>
      <dgm:spPr/>
    </dgm:pt>
    <dgm:pt modelId="{282CA912-3D08-4DB2-9110-53174029EEAE}" type="pres">
      <dgm:prSet presAssocID="{B6D70C8F-D57F-47C0-89FA-6A53BC53CECD}" presName="node" presStyleLbl="node1" presStyleIdx="5" presStyleCnt="9">
        <dgm:presLayoutVars>
          <dgm:bulletEnabled val="1"/>
        </dgm:presLayoutVars>
      </dgm:prSet>
      <dgm:spPr/>
    </dgm:pt>
    <dgm:pt modelId="{47CBDBDA-D624-4BBB-88A7-F33FBC8FA120}" type="pres">
      <dgm:prSet presAssocID="{C29656E2-4033-403F-87AC-98DC61DA4E6D}" presName="sibTrans" presStyleCnt="0"/>
      <dgm:spPr/>
    </dgm:pt>
    <dgm:pt modelId="{43A092B5-244F-4DF6-89AE-D115FF9B000E}" type="pres">
      <dgm:prSet presAssocID="{983F210B-38C3-4EEA-9EB2-F20F9F8D9C57}" presName="node" presStyleLbl="node1" presStyleIdx="6" presStyleCnt="9">
        <dgm:presLayoutVars>
          <dgm:bulletEnabled val="1"/>
        </dgm:presLayoutVars>
      </dgm:prSet>
      <dgm:spPr/>
    </dgm:pt>
    <dgm:pt modelId="{089040A6-8D6E-4D07-9EDA-09B772B1CDD8}" type="pres">
      <dgm:prSet presAssocID="{AD8EDFEC-ADA1-4035-9B61-7CF78398A8CB}" presName="sibTrans" presStyleCnt="0"/>
      <dgm:spPr/>
    </dgm:pt>
    <dgm:pt modelId="{01D099DE-04C6-4F15-953A-B45BF4C0E04D}" type="pres">
      <dgm:prSet presAssocID="{2C25A29C-E6FF-4555-A236-C10AD7AE5C94}" presName="node" presStyleLbl="node1" presStyleIdx="7" presStyleCnt="9">
        <dgm:presLayoutVars>
          <dgm:bulletEnabled val="1"/>
        </dgm:presLayoutVars>
      </dgm:prSet>
      <dgm:spPr/>
    </dgm:pt>
    <dgm:pt modelId="{D5F5F46E-FD0E-49BE-9E56-A371C451FE22}" type="pres">
      <dgm:prSet presAssocID="{18BBB201-7FFF-4EB8-863C-BE78A06F4AF2}" presName="sibTrans" presStyleCnt="0"/>
      <dgm:spPr/>
    </dgm:pt>
    <dgm:pt modelId="{1622246C-6098-40F3-AAC2-6B429854D039}" type="pres">
      <dgm:prSet presAssocID="{92C94F6E-69DD-4261-8B74-B0D4019C10A4}" presName="node" presStyleLbl="node1" presStyleIdx="8" presStyleCnt="9">
        <dgm:presLayoutVars>
          <dgm:bulletEnabled val="1"/>
        </dgm:presLayoutVars>
      </dgm:prSet>
      <dgm:spPr/>
    </dgm:pt>
  </dgm:ptLst>
  <dgm:cxnLst>
    <dgm:cxn modelId="{49118202-A930-42DD-AC52-85BB4DBAF54F}" srcId="{DFB09639-76D9-4AD7-940D-6547AC60C33E}" destId="{B6D70C8F-D57F-47C0-89FA-6A53BC53CECD}" srcOrd="5" destOrd="0" parTransId="{04C4C321-EF4B-4B90-A707-F911E6539743}" sibTransId="{C29656E2-4033-403F-87AC-98DC61DA4E6D}"/>
    <dgm:cxn modelId="{092A1D06-7C14-4C2A-A8CA-90AE8EFF6DF2}" srcId="{DFB09639-76D9-4AD7-940D-6547AC60C33E}" destId="{0FDBF201-C879-4EE8-BD5D-3A5CA0BC075D}" srcOrd="1" destOrd="0" parTransId="{CF547143-FD51-4211-9912-B96E6BDB1639}" sibTransId="{14BBF467-5C86-46BA-9DB6-67AB361A80FE}"/>
    <dgm:cxn modelId="{5506D20E-3CAD-47CB-9DF4-F5B09FEA806F}" type="presOf" srcId="{2C25A29C-E6FF-4555-A236-C10AD7AE5C94}" destId="{01D099DE-04C6-4F15-953A-B45BF4C0E04D}" srcOrd="0" destOrd="0" presId="urn:microsoft.com/office/officeart/2005/8/layout/default"/>
    <dgm:cxn modelId="{47B3751D-A628-4BF5-9F54-74B0600732B0}" type="presOf" srcId="{DFB09639-76D9-4AD7-940D-6547AC60C33E}" destId="{CA862B60-F4A2-4680-BEBD-DFA827462D71}" srcOrd="0" destOrd="0" presId="urn:microsoft.com/office/officeart/2005/8/layout/default"/>
    <dgm:cxn modelId="{9BD27C21-F04D-4989-BC62-6FBC3DE4870E}" srcId="{DFB09639-76D9-4AD7-940D-6547AC60C33E}" destId="{F9FA58A8-E7DF-4AEC-8D47-37390D5305C5}" srcOrd="4" destOrd="0" parTransId="{1BFCC7C0-0496-439F-92AF-B23CA61EE3FD}" sibTransId="{3F11AE37-1C9B-43B3-97AB-9E0237511CF2}"/>
    <dgm:cxn modelId="{3748BA21-4D1E-414E-BC8A-B31B49508432}" type="presOf" srcId="{2712A6C1-43B8-44FF-80BA-7C656C1444FC}" destId="{B2118173-FFDD-43F6-A064-BDAC095EB80D}" srcOrd="0" destOrd="0" presId="urn:microsoft.com/office/officeart/2005/8/layout/default"/>
    <dgm:cxn modelId="{EC1CEB39-C60A-4D0F-9A18-E3F4CB675E49}" type="presOf" srcId="{92C94F6E-69DD-4261-8B74-B0D4019C10A4}" destId="{1622246C-6098-40F3-AAC2-6B429854D039}" srcOrd="0" destOrd="0" presId="urn:microsoft.com/office/officeart/2005/8/layout/default"/>
    <dgm:cxn modelId="{704FD264-F506-4BE6-9A1D-F1D76DDD7BE7}" srcId="{DFB09639-76D9-4AD7-940D-6547AC60C33E}" destId="{2712A6C1-43B8-44FF-80BA-7C656C1444FC}" srcOrd="2" destOrd="0" parTransId="{3F52463D-7F0D-4832-8314-66C954133746}" sibTransId="{AD1B54CC-0B9A-4E19-B2C6-0BC640EF1BDB}"/>
    <dgm:cxn modelId="{E12A1A47-AEA8-4837-88E5-E27582DEB6DD}" type="presOf" srcId="{F9FA58A8-E7DF-4AEC-8D47-37390D5305C5}" destId="{3C662EE1-5515-49BF-B08D-B603582369DB}" srcOrd="0" destOrd="0" presId="urn:microsoft.com/office/officeart/2005/8/layout/default"/>
    <dgm:cxn modelId="{7B3F0068-EAD3-4F22-BEBD-7E61BF9507F3}" srcId="{DFB09639-76D9-4AD7-940D-6547AC60C33E}" destId="{2C25A29C-E6FF-4555-A236-C10AD7AE5C94}" srcOrd="7" destOrd="0" parTransId="{E044CD40-1965-44F9-967C-B468DE86CD1B}" sibTransId="{18BBB201-7FFF-4EB8-863C-BE78A06F4AF2}"/>
    <dgm:cxn modelId="{1EF95150-F650-48B2-8C84-3D80BC4DBFCC}" srcId="{DFB09639-76D9-4AD7-940D-6547AC60C33E}" destId="{92C94F6E-69DD-4261-8B74-B0D4019C10A4}" srcOrd="8" destOrd="0" parTransId="{F912551E-8159-4CAE-9D33-EF3F81AAE3CF}" sibTransId="{A9773F2F-A746-4582-98A3-0A8D2D827932}"/>
    <dgm:cxn modelId="{65207774-570A-4BA9-8B3C-D8E84795D9FD}" srcId="{DFB09639-76D9-4AD7-940D-6547AC60C33E}" destId="{983F210B-38C3-4EEA-9EB2-F20F9F8D9C57}" srcOrd="6" destOrd="0" parTransId="{E989CD62-4DC1-4AFE-879E-497AB330F8C0}" sibTransId="{AD8EDFEC-ADA1-4035-9B61-7CF78398A8CB}"/>
    <dgm:cxn modelId="{DBD57690-1AA7-4390-8013-54733E5EEF02}" type="presOf" srcId="{4CB45019-2FFC-4F57-A592-12165516C6F4}" destId="{243AE277-705E-46FD-A70F-FD350FDA01C4}" srcOrd="0" destOrd="0" presId="urn:microsoft.com/office/officeart/2005/8/layout/default"/>
    <dgm:cxn modelId="{3A64369A-F1A7-40FE-B58D-1296BD9E7785}" type="presOf" srcId="{0FDBF201-C879-4EE8-BD5D-3A5CA0BC075D}" destId="{28ABA585-0123-4718-B592-2B1E85B87752}" srcOrd="0" destOrd="0" presId="urn:microsoft.com/office/officeart/2005/8/layout/default"/>
    <dgm:cxn modelId="{D9068B9F-01CF-439A-930A-C7B21361680C}" type="presOf" srcId="{983F210B-38C3-4EEA-9EB2-F20F9F8D9C57}" destId="{43A092B5-244F-4DF6-89AE-D115FF9B000E}" srcOrd="0" destOrd="0" presId="urn:microsoft.com/office/officeart/2005/8/layout/default"/>
    <dgm:cxn modelId="{D519BAA7-3764-4AF2-B535-56D4179AD2DF}" type="presOf" srcId="{B6D70C8F-D57F-47C0-89FA-6A53BC53CECD}" destId="{282CA912-3D08-4DB2-9110-53174029EEAE}" srcOrd="0" destOrd="0" presId="urn:microsoft.com/office/officeart/2005/8/layout/default"/>
    <dgm:cxn modelId="{36CDD0AD-3FBA-480F-9852-BCFC63BD8469}" type="presOf" srcId="{E7C8708C-8252-4569-9F05-C41E51E8FE5A}" destId="{204D929B-3477-426B-A83B-D101744678C0}" srcOrd="0" destOrd="0" presId="urn:microsoft.com/office/officeart/2005/8/layout/default"/>
    <dgm:cxn modelId="{F00BF6B8-20FA-4713-9C2C-4279C4D263A3}" srcId="{DFB09639-76D9-4AD7-940D-6547AC60C33E}" destId="{E7C8708C-8252-4569-9F05-C41E51E8FE5A}" srcOrd="0" destOrd="0" parTransId="{94B9C686-E45F-46B4-8648-2A6325E72A81}" sibTransId="{54EE2084-ACBE-4749-AB75-F5D7DA24D7BF}"/>
    <dgm:cxn modelId="{1C3C72D4-EBEE-4ADB-AFCA-2DB3E1185857}" srcId="{DFB09639-76D9-4AD7-940D-6547AC60C33E}" destId="{4CB45019-2FFC-4F57-A592-12165516C6F4}" srcOrd="3" destOrd="0" parTransId="{17318727-8D1A-4EE2-A3B9-EBB50AB2D31C}" sibTransId="{7561DC49-1127-4F30-A93C-FA52F290032E}"/>
    <dgm:cxn modelId="{D9FA03B2-C649-4667-91A2-C2AA363274B7}" type="presParOf" srcId="{CA862B60-F4A2-4680-BEBD-DFA827462D71}" destId="{204D929B-3477-426B-A83B-D101744678C0}" srcOrd="0" destOrd="0" presId="urn:microsoft.com/office/officeart/2005/8/layout/default"/>
    <dgm:cxn modelId="{6F85811E-9443-400D-94E0-BADC4D217735}" type="presParOf" srcId="{CA862B60-F4A2-4680-BEBD-DFA827462D71}" destId="{A789F16A-2220-4A94-A61E-6AE44C2DB9DB}" srcOrd="1" destOrd="0" presId="urn:microsoft.com/office/officeart/2005/8/layout/default"/>
    <dgm:cxn modelId="{5E8E8ED9-6A29-4D68-837D-D64752A6165B}" type="presParOf" srcId="{CA862B60-F4A2-4680-BEBD-DFA827462D71}" destId="{28ABA585-0123-4718-B592-2B1E85B87752}" srcOrd="2" destOrd="0" presId="urn:microsoft.com/office/officeart/2005/8/layout/default"/>
    <dgm:cxn modelId="{CC666691-D467-4349-97D7-9C73A8CF88A6}" type="presParOf" srcId="{CA862B60-F4A2-4680-BEBD-DFA827462D71}" destId="{DC7796A9-23D6-4DC3-A714-9B74A5F11F94}" srcOrd="3" destOrd="0" presId="urn:microsoft.com/office/officeart/2005/8/layout/default"/>
    <dgm:cxn modelId="{88580F9B-6154-4F49-8496-7CE0EBBB4EAC}" type="presParOf" srcId="{CA862B60-F4A2-4680-BEBD-DFA827462D71}" destId="{B2118173-FFDD-43F6-A064-BDAC095EB80D}" srcOrd="4" destOrd="0" presId="urn:microsoft.com/office/officeart/2005/8/layout/default"/>
    <dgm:cxn modelId="{E1B52850-4F59-4B84-A848-A1AC7204B9ED}" type="presParOf" srcId="{CA862B60-F4A2-4680-BEBD-DFA827462D71}" destId="{429638D2-30C6-4196-800F-DE1693C9D1AE}" srcOrd="5" destOrd="0" presId="urn:microsoft.com/office/officeart/2005/8/layout/default"/>
    <dgm:cxn modelId="{856847CB-8EB9-4CEE-BB50-FEC1B4C88AC4}" type="presParOf" srcId="{CA862B60-F4A2-4680-BEBD-DFA827462D71}" destId="{243AE277-705E-46FD-A70F-FD350FDA01C4}" srcOrd="6" destOrd="0" presId="urn:microsoft.com/office/officeart/2005/8/layout/default"/>
    <dgm:cxn modelId="{2DC6B29B-28CC-4732-B693-2EBE461EACFC}" type="presParOf" srcId="{CA862B60-F4A2-4680-BEBD-DFA827462D71}" destId="{E95C4E93-E484-4621-8BF0-BC1E337839DF}" srcOrd="7" destOrd="0" presId="urn:microsoft.com/office/officeart/2005/8/layout/default"/>
    <dgm:cxn modelId="{C1415C70-03D6-433F-B4BB-AA809C83B778}" type="presParOf" srcId="{CA862B60-F4A2-4680-BEBD-DFA827462D71}" destId="{3C662EE1-5515-49BF-B08D-B603582369DB}" srcOrd="8" destOrd="0" presId="urn:microsoft.com/office/officeart/2005/8/layout/default"/>
    <dgm:cxn modelId="{6CCB4189-139F-4B4B-8FC4-9725D03CDBAE}" type="presParOf" srcId="{CA862B60-F4A2-4680-BEBD-DFA827462D71}" destId="{FC207301-98A6-494D-BB2A-65559C92A307}" srcOrd="9" destOrd="0" presId="urn:microsoft.com/office/officeart/2005/8/layout/default"/>
    <dgm:cxn modelId="{2847FC3F-3700-4A1D-8392-975D063DF477}" type="presParOf" srcId="{CA862B60-F4A2-4680-BEBD-DFA827462D71}" destId="{282CA912-3D08-4DB2-9110-53174029EEAE}" srcOrd="10" destOrd="0" presId="urn:microsoft.com/office/officeart/2005/8/layout/default"/>
    <dgm:cxn modelId="{5E597F7E-840B-421A-A7AF-90197B7757F4}" type="presParOf" srcId="{CA862B60-F4A2-4680-BEBD-DFA827462D71}" destId="{47CBDBDA-D624-4BBB-88A7-F33FBC8FA120}" srcOrd="11" destOrd="0" presId="urn:microsoft.com/office/officeart/2005/8/layout/default"/>
    <dgm:cxn modelId="{189219F7-45EA-4FC0-8D5C-06BD58770A24}" type="presParOf" srcId="{CA862B60-F4A2-4680-BEBD-DFA827462D71}" destId="{43A092B5-244F-4DF6-89AE-D115FF9B000E}" srcOrd="12" destOrd="0" presId="urn:microsoft.com/office/officeart/2005/8/layout/default"/>
    <dgm:cxn modelId="{139E2F67-96FD-46B0-A45E-EB3623FA258A}" type="presParOf" srcId="{CA862B60-F4A2-4680-BEBD-DFA827462D71}" destId="{089040A6-8D6E-4D07-9EDA-09B772B1CDD8}" srcOrd="13" destOrd="0" presId="urn:microsoft.com/office/officeart/2005/8/layout/default"/>
    <dgm:cxn modelId="{834D3C7E-88F9-4964-B710-2D73FA3B2135}" type="presParOf" srcId="{CA862B60-F4A2-4680-BEBD-DFA827462D71}" destId="{01D099DE-04C6-4F15-953A-B45BF4C0E04D}" srcOrd="14" destOrd="0" presId="urn:microsoft.com/office/officeart/2005/8/layout/default"/>
    <dgm:cxn modelId="{50DAAB59-7A61-479E-9C8A-7F084995C9AF}" type="presParOf" srcId="{CA862B60-F4A2-4680-BEBD-DFA827462D71}" destId="{D5F5F46E-FD0E-49BE-9E56-A371C451FE22}" srcOrd="15" destOrd="0" presId="urn:microsoft.com/office/officeart/2005/8/layout/default"/>
    <dgm:cxn modelId="{EE2D670D-B799-4101-8DA9-965A111606C3}" type="presParOf" srcId="{CA862B60-F4A2-4680-BEBD-DFA827462D71}" destId="{1622246C-6098-40F3-AAC2-6B429854D039}" srcOrd="1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AB5B38E-B070-4BB9-A00C-D200E92D48E5}" type="doc">
      <dgm:prSet loTypeId="urn:microsoft.com/office/officeart/2018/2/layout/IconVerticalSolidList#2" loCatId="icon" qsTypeId="urn:microsoft.com/office/officeart/2005/8/quickstyle/simple1#1" qsCatId="simple" csTypeId="urn:microsoft.com/office/officeart/2005/8/colors/accent2_2#1" csCatId="accent2" phldr="1"/>
      <dgm:spPr/>
      <dgm:t>
        <a:bodyPr/>
        <a:lstStyle/>
        <a:p>
          <a:endParaRPr lang="en-US"/>
        </a:p>
      </dgm:t>
    </dgm:pt>
    <dgm:pt modelId="{262DDFB1-C11A-454E-A74E-21398D6C7405}">
      <dgm:prSet/>
      <dgm:spPr/>
      <dgm:t>
        <a:bodyPr/>
        <a:lstStyle/>
        <a:p>
          <a:r>
            <a:rPr lang="nl-NL" dirty="0"/>
            <a:t>Vakken hebben een lesplanner </a:t>
          </a:r>
          <a:endParaRPr lang="en-US" dirty="0"/>
        </a:p>
      </dgm:t>
    </dgm:pt>
    <dgm:pt modelId="{4D183E12-04B0-424F-937B-7E3A0B598453}" type="parTrans" cxnId="{6DA05B5F-9726-410C-9CCD-6A89FCCCEC4A}">
      <dgm:prSet/>
      <dgm:spPr/>
      <dgm:t>
        <a:bodyPr/>
        <a:lstStyle/>
        <a:p>
          <a:endParaRPr lang="en-US"/>
        </a:p>
      </dgm:t>
    </dgm:pt>
    <dgm:pt modelId="{B2A3B6B8-3151-4DE7-8AD8-A807479E33A8}" type="sibTrans" cxnId="{6DA05B5F-9726-410C-9CCD-6A89FCCCEC4A}">
      <dgm:prSet/>
      <dgm:spPr/>
      <dgm:t>
        <a:bodyPr/>
        <a:lstStyle/>
        <a:p>
          <a:endParaRPr lang="en-US"/>
        </a:p>
      </dgm:t>
    </dgm:pt>
    <dgm:pt modelId="{C9E0DE18-F974-425F-8AFD-EF3ADAADDD06}">
      <dgm:prSet/>
      <dgm:spPr/>
      <dgm:t>
        <a:bodyPr/>
        <a:lstStyle/>
        <a:p>
          <a:r>
            <a:rPr lang="nl-NL"/>
            <a:t>Geen huiswerk bestaat niet: leerlingen weten wat ze moeten doen</a:t>
          </a:r>
          <a:endParaRPr lang="en-US"/>
        </a:p>
      </dgm:t>
    </dgm:pt>
    <dgm:pt modelId="{494C9D9D-69C3-4C71-AAAF-5350EA37591E}" type="parTrans" cxnId="{8E3DD8F0-6A19-4B8D-87C1-9E13DCCCA8FC}">
      <dgm:prSet/>
      <dgm:spPr/>
      <dgm:t>
        <a:bodyPr/>
        <a:lstStyle/>
        <a:p>
          <a:endParaRPr lang="en-US"/>
        </a:p>
      </dgm:t>
    </dgm:pt>
    <dgm:pt modelId="{037A4248-45B6-4B5D-B7B5-690DD5ADDC41}" type="sibTrans" cxnId="{8E3DD8F0-6A19-4B8D-87C1-9E13DCCCA8FC}">
      <dgm:prSet/>
      <dgm:spPr/>
      <dgm:t>
        <a:bodyPr/>
        <a:lstStyle/>
        <a:p>
          <a:endParaRPr lang="en-US"/>
        </a:p>
      </dgm:t>
    </dgm:pt>
    <dgm:pt modelId="{7593CF35-C45C-4B64-87DA-7D0B0CA04AB6}" type="pres">
      <dgm:prSet presAssocID="{DAB5B38E-B070-4BB9-A00C-D200E92D48E5}" presName="root" presStyleCnt="0">
        <dgm:presLayoutVars>
          <dgm:dir/>
          <dgm:resizeHandles val="exact"/>
        </dgm:presLayoutVars>
      </dgm:prSet>
      <dgm:spPr/>
    </dgm:pt>
    <dgm:pt modelId="{AF451D77-718D-4C2A-97AA-181CB36555DD}" type="pres">
      <dgm:prSet presAssocID="{262DDFB1-C11A-454E-A74E-21398D6C7405}" presName="compNode" presStyleCnt="0"/>
      <dgm:spPr/>
    </dgm:pt>
    <dgm:pt modelId="{83FCDA6F-528D-4933-8B49-F0DF61C5FF9A}" type="pres">
      <dgm:prSet presAssocID="{262DDFB1-C11A-454E-A74E-21398D6C7405}" presName="bgRect" presStyleLbl="bgShp" presStyleIdx="0" presStyleCnt="2"/>
      <dgm:spPr/>
    </dgm:pt>
    <dgm:pt modelId="{1F28434E-14F9-4223-AB4E-7D55D1778477}" type="pres">
      <dgm:prSet presAssocID="{262DDFB1-C11A-454E-A74E-21398D6C7405}" presName="iconRect" presStyleLbl="node1" presStyleIdx="0" presStyleCnt="2"/>
      <dgm:spPr/>
    </dgm:pt>
    <dgm:pt modelId="{2205BD55-9AAE-4F9C-82B0-CAB1B204D33D}" type="pres">
      <dgm:prSet presAssocID="{262DDFB1-C11A-454E-A74E-21398D6C7405}" presName="spaceRect" presStyleCnt="0"/>
      <dgm:spPr/>
    </dgm:pt>
    <dgm:pt modelId="{9BB5425C-BE46-4F0C-863C-589365894711}" type="pres">
      <dgm:prSet presAssocID="{262DDFB1-C11A-454E-A74E-21398D6C7405}" presName="parTx" presStyleLbl="revTx" presStyleIdx="0" presStyleCnt="2">
        <dgm:presLayoutVars>
          <dgm:chMax val="0"/>
          <dgm:chPref val="0"/>
        </dgm:presLayoutVars>
      </dgm:prSet>
      <dgm:spPr/>
    </dgm:pt>
    <dgm:pt modelId="{9576DB64-7CC9-49FC-8AF1-C6E2FB60B4C6}" type="pres">
      <dgm:prSet presAssocID="{B2A3B6B8-3151-4DE7-8AD8-A807479E33A8}" presName="sibTrans" presStyleCnt="0"/>
      <dgm:spPr/>
    </dgm:pt>
    <dgm:pt modelId="{220ECA35-C00F-40E7-AC5C-C6BF5DA891A7}" type="pres">
      <dgm:prSet presAssocID="{C9E0DE18-F974-425F-8AFD-EF3ADAADDD06}" presName="compNode" presStyleCnt="0"/>
      <dgm:spPr/>
    </dgm:pt>
    <dgm:pt modelId="{AF546194-B30F-4268-825A-D1AF4F82F051}" type="pres">
      <dgm:prSet presAssocID="{C9E0DE18-F974-425F-8AFD-EF3ADAADDD06}" presName="bgRect" presStyleLbl="bgShp" presStyleIdx="1" presStyleCnt="2"/>
      <dgm:spPr/>
    </dgm:pt>
    <dgm:pt modelId="{AB24E08B-8A46-43E0-87E7-F0D7A3A4EB60}" type="pres">
      <dgm:prSet presAssocID="{C9E0DE18-F974-425F-8AFD-EF3ADAADDD06}" presName="iconRect" presStyleLbl="node1" presStyleIdx="1" presStyleCnt="2"/>
      <dgm:spPr/>
    </dgm:pt>
    <dgm:pt modelId="{EBFFB9A0-3AE0-43CB-8322-15589C4E577A}" type="pres">
      <dgm:prSet presAssocID="{C9E0DE18-F974-425F-8AFD-EF3ADAADDD06}" presName="spaceRect" presStyleCnt="0"/>
      <dgm:spPr/>
    </dgm:pt>
    <dgm:pt modelId="{BC729A53-8F15-4161-B375-2BBEA0B5A096}" type="pres">
      <dgm:prSet presAssocID="{C9E0DE18-F974-425F-8AFD-EF3ADAADDD06}" presName="parTx" presStyleLbl="revTx" presStyleIdx="1" presStyleCnt="2">
        <dgm:presLayoutVars>
          <dgm:chMax val="0"/>
          <dgm:chPref val="0"/>
        </dgm:presLayoutVars>
      </dgm:prSet>
      <dgm:spPr/>
    </dgm:pt>
  </dgm:ptLst>
  <dgm:cxnLst>
    <dgm:cxn modelId="{6DA05B5F-9726-410C-9CCD-6A89FCCCEC4A}" srcId="{DAB5B38E-B070-4BB9-A00C-D200E92D48E5}" destId="{262DDFB1-C11A-454E-A74E-21398D6C7405}" srcOrd="0" destOrd="0" parTransId="{4D183E12-04B0-424F-937B-7E3A0B598453}" sibTransId="{B2A3B6B8-3151-4DE7-8AD8-A807479E33A8}"/>
    <dgm:cxn modelId="{96B7B879-2642-4FCD-AFF6-37089C8977D0}" type="presOf" srcId="{DAB5B38E-B070-4BB9-A00C-D200E92D48E5}" destId="{7593CF35-C45C-4B64-87DA-7D0B0CA04AB6}" srcOrd="0" destOrd="0" presId="urn:microsoft.com/office/officeart/2018/2/layout/IconVerticalSolidList#2"/>
    <dgm:cxn modelId="{5315E67A-6719-424E-AEE8-E95B29B87C53}" type="presOf" srcId="{C9E0DE18-F974-425F-8AFD-EF3ADAADDD06}" destId="{BC729A53-8F15-4161-B375-2BBEA0B5A096}" srcOrd="0" destOrd="0" presId="urn:microsoft.com/office/officeart/2018/2/layout/IconVerticalSolidList#2"/>
    <dgm:cxn modelId="{1A5A85E7-573A-4EA1-A9B4-8B2D25D57281}" type="presOf" srcId="{262DDFB1-C11A-454E-A74E-21398D6C7405}" destId="{9BB5425C-BE46-4F0C-863C-589365894711}" srcOrd="0" destOrd="0" presId="urn:microsoft.com/office/officeart/2018/2/layout/IconVerticalSolidList#2"/>
    <dgm:cxn modelId="{8E3DD8F0-6A19-4B8D-87C1-9E13DCCCA8FC}" srcId="{DAB5B38E-B070-4BB9-A00C-D200E92D48E5}" destId="{C9E0DE18-F974-425F-8AFD-EF3ADAADDD06}" srcOrd="1" destOrd="0" parTransId="{494C9D9D-69C3-4C71-AAAF-5350EA37591E}" sibTransId="{037A4248-45B6-4B5D-B7B5-690DD5ADDC41}"/>
    <dgm:cxn modelId="{C208A017-B617-4963-B1D9-8921AA30743A}" type="presParOf" srcId="{7593CF35-C45C-4B64-87DA-7D0B0CA04AB6}" destId="{AF451D77-718D-4C2A-97AA-181CB36555DD}" srcOrd="0" destOrd="0" presId="urn:microsoft.com/office/officeart/2018/2/layout/IconVerticalSolidList#2"/>
    <dgm:cxn modelId="{A91C761E-C223-44C8-9F54-AD86C806E1B4}" type="presParOf" srcId="{AF451D77-718D-4C2A-97AA-181CB36555DD}" destId="{83FCDA6F-528D-4933-8B49-F0DF61C5FF9A}" srcOrd="0" destOrd="0" presId="urn:microsoft.com/office/officeart/2018/2/layout/IconVerticalSolidList#2"/>
    <dgm:cxn modelId="{7C1CBE5A-E33A-4C2C-96B8-851FFF12E7C5}" type="presParOf" srcId="{AF451D77-718D-4C2A-97AA-181CB36555DD}" destId="{1F28434E-14F9-4223-AB4E-7D55D1778477}" srcOrd="1" destOrd="0" presId="urn:microsoft.com/office/officeart/2018/2/layout/IconVerticalSolidList#2"/>
    <dgm:cxn modelId="{FDD13799-A4A0-462E-A730-CF7A7E3A797A}" type="presParOf" srcId="{AF451D77-718D-4C2A-97AA-181CB36555DD}" destId="{2205BD55-9AAE-4F9C-82B0-CAB1B204D33D}" srcOrd="2" destOrd="0" presId="urn:microsoft.com/office/officeart/2018/2/layout/IconVerticalSolidList#2"/>
    <dgm:cxn modelId="{D9553590-9187-49D0-9DE1-60B4F93CF631}" type="presParOf" srcId="{AF451D77-718D-4C2A-97AA-181CB36555DD}" destId="{9BB5425C-BE46-4F0C-863C-589365894711}" srcOrd="3" destOrd="0" presId="urn:microsoft.com/office/officeart/2018/2/layout/IconVerticalSolidList#2"/>
    <dgm:cxn modelId="{638FF4F1-42D2-43DC-99E9-01C7B6194F2A}" type="presParOf" srcId="{7593CF35-C45C-4B64-87DA-7D0B0CA04AB6}" destId="{9576DB64-7CC9-49FC-8AF1-C6E2FB60B4C6}" srcOrd="1" destOrd="0" presId="urn:microsoft.com/office/officeart/2018/2/layout/IconVerticalSolidList#2"/>
    <dgm:cxn modelId="{8083C193-4465-4066-8679-FDFAB7C6934D}" type="presParOf" srcId="{7593CF35-C45C-4B64-87DA-7D0B0CA04AB6}" destId="{220ECA35-C00F-40E7-AC5C-C6BF5DA891A7}" srcOrd="2" destOrd="0" presId="urn:microsoft.com/office/officeart/2018/2/layout/IconVerticalSolidList#2"/>
    <dgm:cxn modelId="{F21BC4AC-BB79-4C2F-B4F7-EFD9A220F93E}" type="presParOf" srcId="{220ECA35-C00F-40E7-AC5C-C6BF5DA891A7}" destId="{AF546194-B30F-4268-825A-D1AF4F82F051}" srcOrd="0" destOrd="0" presId="urn:microsoft.com/office/officeart/2018/2/layout/IconVerticalSolidList#2"/>
    <dgm:cxn modelId="{BF89D20C-E88C-4C47-B2C3-371079057E67}" type="presParOf" srcId="{220ECA35-C00F-40E7-AC5C-C6BF5DA891A7}" destId="{AB24E08B-8A46-43E0-87E7-F0D7A3A4EB60}" srcOrd="1" destOrd="0" presId="urn:microsoft.com/office/officeart/2018/2/layout/IconVerticalSolidList#2"/>
    <dgm:cxn modelId="{5E382BD9-DB7A-4BAC-ACE0-7BE001768741}" type="presParOf" srcId="{220ECA35-C00F-40E7-AC5C-C6BF5DA891A7}" destId="{EBFFB9A0-3AE0-43CB-8322-15589C4E577A}" srcOrd="2" destOrd="0" presId="urn:microsoft.com/office/officeart/2018/2/layout/IconVerticalSolidList#2"/>
    <dgm:cxn modelId="{A0E462A5-FDF2-4A07-B4C8-5D810ABBE4A6}" type="presParOf" srcId="{220ECA35-C00F-40E7-AC5C-C6BF5DA891A7}" destId="{BC729A53-8F15-4161-B375-2BBEA0B5A096}" srcOrd="3" destOrd="0" presId="urn:microsoft.com/office/officeart/2018/2/layout/IconVerticalSolidList#2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417E750-0C3D-4AEF-BED6-E9DCADC5B61D}" type="doc">
      <dgm:prSet loTypeId="urn:microsoft.com/office/officeart/2008/layout/LinedList" loCatId="list" qsTypeId="urn:microsoft.com/office/officeart/2005/8/quickstyle/simple1#2" qsCatId="simple" csTypeId="urn:microsoft.com/office/officeart/2005/8/colors/accent1_2#2" csCatId="accent1" phldr="1"/>
      <dgm:spPr/>
      <dgm:t>
        <a:bodyPr/>
        <a:lstStyle/>
        <a:p>
          <a:endParaRPr lang="en-US"/>
        </a:p>
      </dgm:t>
    </dgm:pt>
    <dgm:pt modelId="{AFAA2B7C-30A8-4797-8037-F64AD5FCE8D9}">
      <dgm:prSet custT="1"/>
      <dgm:spPr/>
      <dgm:t>
        <a:bodyPr/>
        <a:lstStyle/>
        <a:p>
          <a:pPr rtl="0"/>
          <a:r>
            <a:rPr lang="nl-NL" sz="1600" b="0" dirty="0">
              <a:latin typeface="Calibri"/>
              <a:cs typeface="Calibri"/>
            </a:rPr>
            <a:t>CKV, maatschappijleer en het PWS hebben samen een afgerond eindcijfer</a:t>
          </a:r>
          <a:r>
            <a:rPr lang="nl-NL" sz="1900" b="0" dirty="0">
              <a:latin typeface="Calibri"/>
              <a:cs typeface="Calibri"/>
            </a:rPr>
            <a:t> in V6.</a:t>
          </a:r>
          <a:endParaRPr lang="en-US" sz="1900" b="0" dirty="0">
            <a:latin typeface="Calibri"/>
            <a:cs typeface="Calibri"/>
          </a:endParaRPr>
        </a:p>
      </dgm:t>
    </dgm:pt>
    <dgm:pt modelId="{6D445F10-DF70-4BE4-B2DF-F0D9C24C2AEE}" type="parTrans" cxnId="{F99FD71B-5411-4C2D-B4B6-493D02D442C2}">
      <dgm:prSet/>
      <dgm:spPr/>
      <dgm:t>
        <a:bodyPr/>
        <a:lstStyle/>
        <a:p>
          <a:endParaRPr lang="en-US"/>
        </a:p>
      </dgm:t>
    </dgm:pt>
    <dgm:pt modelId="{FFB3C168-A5B5-4626-9402-10F802B83B45}" type="sibTrans" cxnId="{F99FD71B-5411-4C2D-B4B6-493D02D442C2}">
      <dgm:prSet/>
      <dgm:spPr/>
      <dgm:t>
        <a:bodyPr/>
        <a:lstStyle/>
        <a:p>
          <a:endParaRPr lang="en-US"/>
        </a:p>
      </dgm:t>
    </dgm:pt>
    <dgm:pt modelId="{2AF75B67-9987-4D27-8FA8-FDA277982061}">
      <dgm:prSet custT="1"/>
      <dgm:spPr/>
      <dgm:t>
        <a:bodyPr/>
        <a:lstStyle/>
        <a:p>
          <a:r>
            <a:rPr lang="nl-NL" sz="1600" b="0" dirty="0">
              <a:latin typeface="Calibri"/>
              <a:cs typeface="Calibri"/>
            </a:rPr>
            <a:t>Zwaarte combinatiecijfer gelijk aan enkel vak</a:t>
          </a:r>
          <a:endParaRPr lang="en-US" sz="1600" b="0" dirty="0">
            <a:latin typeface="Calibri"/>
            <a:cs typeface="Calibri"/>
          </a:endParaRPr>
        </a:p>
      </dgm:t>
    </dgm:pt>
    <dgm:pt modelId="{44C379FB-C610-4892-83D6-5545BD62DCB1}" type="parTrans" cxnId="{D8C131E1-52B2-4293-BFEC-4AA455C98659}">
      <dgm:prSet/>
      <dgm:spPr/>
      <dgm:t>
        <a:bodyPr/>
        <a:lstStyle/>
        <a:p>
          <a:endParaRPr lang="en-US"/>
        </a:p>
      </dgm:t>
    </dgm:pt>
    <dgm:pt modelId="{E6F4F8DD-EB3C-4575-8CFB-F4F867E3BB2C}" type="sibTrans" cxnId="{D8C131E1-52B2-4293-BFEC-4AA455C98659}">
      <dgm:prSet/>
      <dgm:spPr/>
      <dgm:t>
        <a:bodyPr/>
        <a:lstStyle/>
        <a:p>
          <a:endParaRPr lang="en-US"/>
        </a:p>
      </dgm:t>
    </dgm:pt>
    <dgm:pt modelId="{35B74C85-0575-49EE-926A-4CD406D3B323}">
      <dgm:prSet custT="1"/>
      <dgm:spPr/>
      <dgm:t>
        <a:bodyPr/>
        <a:lstStyle/>
        <a:p>
          <a:pPr rtl="0"/>
          <a:r>
            <a:rPr lang="nl-NL" sz="1600" b="0" dirty="0">
              <a:latin typeface="Calibri"/>
              <a:cs typeface="Calibri"/>
            </a:rPr>
            <a:t>Combinatiecijfer telt niet mee bij  gemiddelde centraal eindexamen</a:t>
          </a:r>
          <a:endParaRPr lang="en-US" sz="1600" b="0" dirty="0">
            <a:latin typeface="Calibri"/>
            <a:cs typeface="Calibri"/>
          </a:endParaRPr>
        </a:p>
      </dgm:t>
    </dgm:pt>
    <dgm:pt modelId="{41172C0E-E76A-44BC-8CF7-8A558351489E}" type="parTrans" cxnId="{8C0BB5D3-2173-40F0-98DB-6C9B40579D26}">
      <dgm:prSet/>
      <dgm:spPr/>
      <dgm:t>
        <a:bodyPr/>
        <a:lstStyle/>
        <a:p>
          <a:endParaRPr lang="en-US"/>
        </a:p>
      </dgm:t>
    </dgm:pt>
    <dgm:pt modelId="{D557262D-6733-4EFD-B35B-31F1C52B263A}" type="sibTrans" cxnId="{8C0BB5D3-2173-40F0-98DB-6C9B40579D26}">
      <dgm:prSet/>
      <dgm:spPr/>
      <dgm:t>
        <a:bodyPr/>
        <a:lstStyle/>
        <a:p>
          <a:endParaRPr lang="en-US"/>
        </a:p>
      </dgm:t>
    </dgm:pt>
    <dgm:pt modelId="{C7E89AB0-1A67-4254-865C-D48B05A37DC4}">
      <dgm:prSet custT="1"/>
      <dgm:spPr/>
      <dgm:t>
        <a:bodyPr/>
        <a:lstStyle/>
        <a:p>
          <a:pPr rtl="0"/>
          <a:r>
            <a:rPr lang="nl-NL" sz="1600" b="0" dirty="0">
              <a:latin typeface="Calibri"/>
              <a:cs typeface="Calibri"/>
            </a:rPr>
            <a:t>Berekening: gemiddelde afgeronde cijfers. Vb: CKV 7,7 wordt 8 MA 7,3 wordt 7, wordt CC 8</a:t>
          </a:r>
          <a:endParaRPr lang="en-US" sz="1600" b="0" dirty="0">
            <a:latin typeface="Calibri"/>
            <a:cs typeface="Calibri"/>
          </a:endParaRPr>
        </a:p>
      </dgm:t>
    </dgm:pt>
    <dgm:pt modelId="{25E3C05D-2F4C-4792-AAC5-6FB23DEA3D66}" type="parTrans" cxnId="{728F3E33-871A-40AD-AB97-9F643B81E332}">
      <dgm:prSet/>
      <dgm:spPr/>
      <dgm:t>
        <a:bodyPr/>
        <a:lstStyle/>
        <a:p>
          <a:endParaRPr lang="en-US"/>
        </a:p>
      </dgm:t>
    </dgm:pt>
    <dgm:pt modelId="{075991E5-42A8-4E9D-8520-BAE1A259F329}" type="sibTrans" cxnId="{728F3E33-871A-40AD-AB97-9F643B81E332}">
      <dgm:prSet/>
      <dgm:spPr/>
      <dgm:t>
        <a:bodyPr/>
        <a:lstStyle/>
        <a:p>
          <a:endParaRPr lang="en-US"/>
        </a:p>
      </dgm:t>
    </dgm:pt>
    <dgm:pt modelId="{6122B5C6-4330-4916-98D3-7D06610E2032}">
      <dgm:prSet/>
      <dgm:spPr/>
      <dgm:t>
        <a:bodyPr/>
        <a:lstStyle/>
        <a:p>
          <a:endParaRPr lang="en-US"/>
        </a:p>
      </dgm:t>
    </dgm:pt>
    <dgm:pt modelId="{892F9BE5-AC3E-41CA-9209-D2D0379A4C78}" type="parTrans" cxnId="{CDDC4602-4142-47FF-B0BE-A6CD5AF54DF5}">
      <dgm:prSet/>
      <dgm:spPr/>
      <dgm:t>
        <a:bodyPr/>
        <a:lstStyle/>
        <a:p>
          <a:endParaRPr lang="en-US"/>
        </a:p>
      </dgm:t>
    </dgm:pt>
    <dgm:pt modelId="{6F171758-6607-43FC-8410-70A52BBA3749}" type="sibTrans" cxnId="{CDDC4602-4142-47FF-B0BE-A6CD5AF54DF5}">
      <dgm:prSet/>
      <dgm:spPr/>
      <dgm:t>
        <a:bodyPr/>
        <a:lstStyle/>
        <a:p>
          <a:endParaRPr lang="en-US"/>
        </a:p>
      </dgm:t>
    </dgm:pt>
    <dgm:pt modelId="{8501220D-E947-4F98-A703-F4003C92BD74}">
      <dgm:prSet/>
      <dgm:spPr/>
      <dgm:t>
        <a:bodyPr/>
        <a:lstStyle/>
        <a:p>
          <a:endParaRPr lang="en-US"/>
        </a:p>
      </dgm:t>
    </dgm:pt>
    <dgm:pt modelId="{6808637D-244D-4CA4-B004-4D93C2F14F83}" type="parTrans" cxnId="{AE529D44-C279-4396-80F6-0CA829C25EA9}">
      <dgm:prSet/>
      <dgm:spPr/>
      <dgm:t>
        <a:bodyPr/>
        <a:lstStyle/>
        <a:p>
          <a:endParaRPr lang="en-US"/>
        </a:p>
      </dgm:t>
    </dgm:pt>
    <dgm:pt modelId="{6BD47657-D8F6-41E8-972C-ED2BF2D6DAA2}" type="sibTrans" cxnId="{AE529D44-C279-4396-80F6-0CA829C25EA9}">
      <dgm:prSet/>
      <dgm:spPr/>
      <dgm:t>
        <a:bodyPr/>
        <a:lstStyle/>
        <a:p>
          <a:endParaRPr lang="en-US"/>
        </a:p>
      </dgm:t>
    </dgm:pt>
    <dgm:pt modelId="{45039FFA-D7E6-484B-84F7-9C11726C79A4}">
      <dgm:prSet/>
      <dgm:spPr/>
      <dgm:t>
        <a:bodyPr/>
        <a:lstStyle/>
        <a:p>
          <a:endParaRPr lang="en-US"/>
        </a:p>
      </dgm:t>
    </dgm:pt>
    <dgm:pt modelId="{0A03E772-92D0-4030-AF63-CD35045FBBC7}" type="parTrans" cxnId="{F2D361E6-DA90-4F38-9079-D8ED144CA224}">
      <dgm:prSet/>
      <dgm:spPr/>
      <dgm:t>
        <a:bodyPr/>
        <a:lstStyle/>
        <a:p>
          <a:endParaRPr lang="nl-NL"/>
        </a:p>
      </dgm:t>
    </dgm:pt>
    <dgm:pt modelId="{44E3909B-D19A-4389-8A90-9431A1F6D91C}" type="sibTrans" cxnId="{F2D361E6-DA90-4F38-9079-D8ED144CA224}">
      <dgm:prSet/>
      <dgm:spPr/>
      <dgm:t>
        <a:bodyPr/>
        <a:lstStyle/>
        <a:p>
          <a:endParaRPr lang="nl-NL"/>
        </a:p>
      </dgm:t>
    </dgm:pt>
    <dgm:pt modelId="{660815FE-3D61-4778-A529-34C152E1807E}" type="pres">
      <dgm:prSet presAssocID="{0417E750-0C3D-4AEF-BED6-E9DCADC5B61D}" presName="vert0" presStyleCnt="0">
        <dgm:presLayoutVars>
          <dgm:dir/>
          <dgm:animOne val="branch"/>
          <dgm:animLvl val="lvl"/>
        </dgm:presLayoutVars>
      </dgm:prSet>
      <dgm:spPr/>
    </dgm:pt>
    <dgm:pt modelId="{02910771-779F-4F89-A7BE-C14DB120A7C0}" type="pres">
      <dgm:prSet presAssocID="{AFAA2B7C-30A8-4797-8037-F64AD5FCE8D9}" presName="thickLine" presStyleLbl="alignNode1" presStyleIdx="0" presStyleCnt="7"/>
      <dgm:spPr/>
    </dgm:pt>
    <dgm:pt modelId="{8AC8CD18-6779-4020-988A-F648714F1EB3}" type="pres">
      <dgm:prSet presAssocID="{AFAA2B7C-30A8-4797-8037-F64AD5FCE8D9}" presName="horz1" presStyleCnt="0"/>
      <dgm:spPr/>
    </dgm:pt>
    <dgm:pt modelId="{FD846546-B729-4CC9-8F2D-1D1CBC3750A9}" type="pres">
      <dgm:prSet presAssocID="{AFAA2B7C-30A8-4797-8037-F64AD5FCE8D9}" presName="tx1" presStyleLbl="revTx" presStyleIdx="0" presStyleCnt="7"/>
      <dgm:spPr/>
    </dgm:pt>
    <dgm:pt modelId="{96B84837-3840-4CC0-831D-AD5914A39613}" type="pres">
      <dgm:prSet presAssocID="{AFAA2B7C-30A8-4797-8037-F64AD5FCE8D9}" presName="vert1" presStyleCnt="0"/>
      <dgm:spPr/>
    </dgm:pt>
    <dgm:pt modelId="{8FB6AB07-EADC-467D-B7F5-C0FBDF8CF7F0}" type="pres">
      <dgm:prSet presAssocID="{2AF75B67-9987-4D27-8FA8-FDA277982061}" presName="thickLine" presStyleLbl="alignNode1" presStyleIdx="1" presStyleCnt="7"/>
      <dgm:spPr/>
    </dgm:pt>
    <dgm:pt modelId="{A591662B-0F37-4F7C-92E8-C2A56300AAB9}" type="pres">
      <dgm:prSet presAssocID="{2AF75B67-9987-4D27-8FA8-FDA277982061}" presName="horz1" presStyleCnt="0"/>
      <dgm:spPr/>
    </dgm:pt>
    <dgm:pt modelId="{CF707339-F7FD-4465-B8BC-924CA2092AAD}" type="pres">
      <dgm:prSet presAssocID="{2AF75B67-9987-4D27-8FA8-FDA277982061}" presName="tx1" presStyleLbl="revTx" presStyleIdx="1" presStyleCnt="7" custLinFactY="4658" custLinFactNeighborY="100000"/>
      <dgm:spPr/>
    </dgm:pt>
    <dgm:pt modelId="{0371462D-D9AB-4845-A3C4-C1B2BA373DDA}" type="pres">
      <dgm:prSet presAssocID="{2AF75B67-9987-4D27-8FA8-FDA277982061}" presName="vert1" presStyleCnt="0"/>
      <dgm:spPr/>
    </dgm:pt>
    <dgm:pt modelId="{FC8711A6-3E0C-4453-A3BB-82C7C5EE49F6}" type="pres">
      <dgm:prSet presAssocID="{35B74C85-0575-49EE-926A-4CD406D3B323}" presName="thickLine" presStyleLbl="alignNode1" presStyleIdx="2" presStyleCnt="7"/>
      <dgm:spPr/>
    </dgm:pt>
    <dgm:pt modelId="{8D0CB97B-C9C1-48C7-AF50-75DE29FBFF51}" type="pres">
      <dgm:prSet presAssocID="{35B74C85-0575-49EE-926A-4CD406D3B323}" presName="horz1" presStyleCnt="0"/>
      <dgm:spPr/>
    </dgm:pt>
    <dgm:pt modelId="{92F49410-6377-495B-9254-A117B63CA76C}" type="pres">
      <dgm:prSet presAssocID="{35B74C85-0575-49EE-926A-4CD406D3B323}" presName="tx1" presStyleLbl="revTx" presStyleIdx="2" presStyleCnt="7" custLinFactY="2966" custLinFactNeighborY="100000"/>
      <dgm:spPr/>
    </dgm:pt>
    <dgm:pt modelId="{FE9FD4DB-354B-4D7C-812F-B6E0A700532F}" type="pres">
      <dgm:prSet presAssocID="{35B74C85-0575-49EE-926A-4CD406D3B323}" presName="vert1" presStyleCnt="0"/>
      <dgm:spPr/>
    </dgm:pt>
    <dgm:pt modelId="{A74ECCF4-1609-40A3-AEFF-FB25A925D447}" type="pres">
      <dgm:prSet presAssocID="{C7E89AB0-1A67-4254-865C-D48B05A37DC4}" presName="thickLine" presStyleLbl="alignNode1" presStyleIdx="3" presStyleCnt="7"/>
      <dgm:spPr/>
    </dgm:pt>
    <dgm:pt modelId="{EC7F3EE5-F9D5-4806-82F1-284AB5C25848}" type="pres">
      <dgm:prSet presAssocID="{C7E89AB0-1A67-4254-865C-D48B05A37DC4}" presName="horz1" presStyleCnt="0"/>
      <dgm:spPr/>
    </dgm:pt>
    <dgm:pt modelId="{917DB764-9F45-4395-A5FC-4F5CB8DFC9A5}" type="pres">
      <dgm:prSet presAssocID="{C7E89AB0-1A67-4254-865C-D48B05A37DC4}" presName="tx1" presStyleLbl="revTx" presStyleIdx="3" presStyleCnt="7" custLinFactNeighborX="278" custLinFactNeighborY="99369"/>
      <dgm:spPr/>
    </dgm:pt>
    <dgm:pt modelId="{30000D79-596E-4197-82EF-0CCDDD936232}" type="pres">
      <dgm:prSet presAssocID="{C7E89AB0-1A67-4254-865C-D48B05A37DC4}" presName="vert1" presStyleCnt="0"/>
      <dgm:spPr/>
    </dgm:pt>
    <dgm:pt modelId="{FFD3B3BA-96E1-4219-9C60-C9956BCE2BBA}" type="pres">
      <dgm:prSet presAssocID="{6122B5C6-4330-4916-98D3-7D06610E2032}" presName="thickLine" presStyleLbl="alignNode1" presStyleIdx="4" presStyleCnt="7"/>
      <dgm:spPr/>
    </dgm:pt>
    <dgm:pt modelId="{629F45F1-43C6-4E68-89E9-27858069FFBE}" type="pres">
      <dgm:prSet presAssocID="{6122B5C6-4330-4916-98D3-7D06610E2032}" presName="horz1" presStyleCnt="0"/>
      <dgm:spPr/>
    </dgm:pt>
    <dgm:pt modelId="{C3EC8CB4-BD7F-471E-A8EF-20A9B2F7D9BC}" type="pres">
      <dgm:prSet presAssocID="{6122B5C6-4330-4916-98D3-7D06610E2032}" presName="tx1" presStyleLbl="revTx" presStyleIdx="4" presStyleCnt="7"/>
      <dgm:spPr/>
    </dgm:pt>
    <dgm:pt modelId="{5A41AD6D-8A44-482C-9C6D-7D5BA289126D}" type="pres">
      <dgm:prSet presAssocID="{6122B5C6-4330-4916-98D3-7D06610E2032}" presName="vert1" presStyleCnt="0"/>
      <dgm:spPr/>
    </dgm:pt>
    <dgm:pt modelId="{64BEEEF3-3B4B-4C76-BB23-DCCE69187783}" type="pres">
      <dgm:prSet presAssocID="{8501220D-E947-4F98-A703-F4003C92BD74}" presName="thickLine" presStyleLbl="alignNode1" presStyleIdx="5" presStyleCnt="7"/>
      <dgm:spPr/>
    </dgm:pt>
    <dgm:pt modelId="{30E64E7C-209E-49DE-9F07-6872FBEA0EAA}" type="pres">
      <dgm:prSet presAssocID="{8501220D-E947-4F98-A703-F4003C92BD74}" presName="horz1" presStyleCnt="0"/>
      <dgm:spPr/>
    </dgm:pt>
    <dgm:pt modelId="{E5C9C7A1-7174-486B-9C0A-643BEF295971}" type="pres">
      <dgm:prSet presAssocID="{8501220D-E947-4F98-A703-F4003C92BD74}" presName="tx1" presStyleLbl="revTx" presStyleIdx="5" presStyleCnt="7"/>
      <dgm:spPr/>
    </dgm:pt>
    <dgm:pt modelId="{1B01ACEA-C130-4842-9AF6-26298F6F9826}" type="pres">
      <dgm:prSet presAssocID="{8501220D-E947-4F98-A703-F4003C92BD74}" presName="vert1" presStyleCnt="0"/>
      <dgm:spPr/>
    </dgm:pt>
    <dgm:pt modelId="{4C7C6DBF-A136-4F70-B245-60FCA159FD10}" type="pres">
      <dgm:prSet presAssocID="{45039FFA-D7E6-484B-84F7-9C11726C79A4}" presName="thickLine" presStyleLbl="alignNode1" presStyleIdx="6" presStyleCnt="7"/>
      <dgm:spPr/>
    </dgm:pt>
    <dgm:pt modelId="{4C1A6DCD-F3B4-47E2-A212-F5F0EDF52F5A}" type="pres">
      <dgm:prSet presAssocID="{45039FFA-D7E6-484B-84F7-9C11726C79A4}" presName="horz1" presStyleCnt="0"/>
      <dgm:spPr/>
    </dgm:pt>
    <dgm:pt modelId="{F041F387-5915-4AB4-BA35-00769DB6110D}" type="pres">
      <dgm:prSet presAssocID="{45039FFA-D7E6-484B-84F7-9C11726C79A4}" presName="tx1" presStyleLbl="revTx" presStyleIdx="6" presStyleCnt="7"/>
      <dgm:spPr/>
    </dgm:pt>
    <dgm:pt modelId="{3239920E-18D7-49FD-9E37-F1627E1CFCAE}" type="pres">
      <dgm:prSet presAssocID="{45039FFA-D7E6-484B-84F7-9C11726C79A4}" presName="vert1" presStyleCnt="0"/>
      <dgm:spPr/>
    </dgm:pt>
  </dgm:ptLst>
  <dgm:cxnLst>
    <dgm:cxn modelId="{53AD3B00-D936-492D-AA17-835D8CA88B32}" type="presOf" srcId="{6122B5C6-4330-4916-98D3-7D06610E2032}" destId="{C3EC8CB4-BD7F-471E-A8EF-20A9B2F7D9BC}" srcOrd="0" destOrd="0" presId="urn:microsoft.com/office/officeart/2008/layout/LinedList"/>
    <dgm:cxn modelId="{CDDC4602-4142-47FF-B0BE-A6CD5AF54DF5}" srcId="{0417E750-0C3D-4AEF-BED6-E9DCADC5B61D}" destId="{6122B5C6-4330-4916-98D3-7D06610E2032}" srcOrd="4" destOrd="0" parTransId="{892F9BE5-AC3E-41CA-9209-D2D0379A4C78}" sibTransId="{6F171758-6607-43FC-8410-70A52BBA3749}"/>
    <dgm:cxn modelId="{795FFE18-FA39-47CB-B9E4-E165CDDA2E4D}" type="presOf" srcId="{0417E750-0C3D-4AEF-BED6-E9DCADC5B61D}" destId="{660815FE-3D61-4778-A529-34C152E1807E}" srcOrd="0" destOrd="0" presId="urn:microsoft.com/office/officeart/2008/layout/LinedList"/>
    <dgm:cxn modelId="{F99FD71B-5411-4C2D-B4B6-493D02D442C2}" srcId="{0417E750-0C3D-4AEF-BED6-E9DCADC5B61D}" destId="{AFAA2B7C-30A8-4797-8037-F64AD5FCE8D9}" srcOrd="0" destOrd="0" parTransId="{6D445F10-DF70-4BE4-B2DF-F0D9C24C2AEE}" sibTransId="{FFB3C168-A5B5-4626-9402-10F802B83B45}"/>
    <dgm:cxn modelId="{6AAF882A-1BB5-447F-9247-841D1B480BFE}" type="presOf" srcId="{AFAA2B7C-30A8-4797-8037-F64AD5FCE8D9}" destId="{FD846546-B729-4CC9-8F2D-1D1CBC3750A9}" srcOrd="0" destOrd="0" presId="urn:microsoft.com/office/officeart/2008/layout/LinedList"/>
    <dgm:cxn modelId="{728F3E33-871A-40AD-AB97-9F643B81E332}" srcId="{0417E750-0C3D-4AEF-BED6-E9DCADC5B61D}" destId="{C7E89AB0-1A67-4254-865C-D48B05A37DC4}" srcOrd="3" destOrd="0" parTransId="{25E3C05D-2F4C-4792-AAC5-6FB23DEA3D66}" sibTransId="{075991E5-42A8-4E9D-8520-BAE1A259F329}"/>
    <dgm:cxn modelId="{D43F1335-5A28-4DF9-B0E4-9E52A36C9345}" type="presOf" srcId="{8501220D-E947-4F98-A703-F4003C92BD74}" destId="{E5C9C7A1-7174-486B-9C0A-643BEF295971}" srcOrd="0" destOrd="0" presId="urn:microsoft.com/office/officeart/2008/layout/LinedList"/>
    <dgm:cxn modelId="{FCB3223F-C22C-4870-BDF2-63AAACE6531B}" type="presOf" srcId="{45039FFA-D7E6-484B-84F7-9C11726C79A4}" destId="{F041F387-5915-4AB4-BA35-00769DB6110D}" srcOrd="0" destOrd="0" presId="urn:microsoft.com/office/officeart/2008/layout/LinedList"/>
    <dgm:cxn modelId="{1A945661-D6ED-47AA-BF6E-AB70CE678D92}" type="presOf" srcId="{2AF75B67-9987-4D27-8FA8-FDA277982061}" destId="{CF707339-F7FD-4465-B8BC-924CA2092AAD}" srcOrd="0" destOrd="0" presId="urn:microsoft.com/office/officeart/2008/layout/LinedList"/>
    <dgm:cxn modelId="{AE529D44-C279-4396-80F6-0CA829C25EA9}" srcId="{0417E750-0C3D-4AEF-BED6-E9DCADC5B61D}" destId="{8501220D-E947-4F98-A703-F4003C92BD74}" srcOrd="5" destOrd="0" parTransId="{6808637D-244D-4CA4-B004-4D93C2F14F83}" sibTransId="{6BD47657-D8F6-41E8-972C-ED2BF2D6DAA2}"/>
    <dgm:cxn modelId="{EFBC47A6-5429-4B50-8777-869156C01534}" type="presOf" srcId="{C7E89AB0-1A67-4254-865C-D48B05A37DC4}" destId="{917DB764-9F45-4395-A5FC-4F5CB8DFC9A5}" srcOrd="0" destOrd="0" presId="urn:microsoft.com/office/officeart/2008/layout/LinedList"/>
    <dgm:cxn modelId="{8C0BB5D3-2173-40F0-98DB-6C9B40579D26}" srcId="{0417E750-0C3D-4AEF-BED6-E9DCADC5B61D}" destId="{35B74C85-0575-49EE-926A-4CD406D3B323}" srcOrd="2" destOrd="0" parTransId="{41172C0E-E76A-44BC-8CF7-8A558351489E}" sibTransId="{D557262D-6733-4EFD-B35B-31F1C52B263A}"/>
    <dgm:cxn modelId="{D8C131E1-52B2-4293-BFEC-4AA455C98659}" srcId="{0417E750-0C3D-4AEF-BED6-E9DCADC5B61D}" destId="{2AF75B67-9987-4D27-8FA8-FDA277982061}" srcOrd="1" destOrd="0" parTransId="{44C379FB-C610-4892-83D6-5545BD62DCB1}" sibTransId="{E6F4F8DD-EB3C-4575-8CFB-F4F867E3BB2C}"/>
    <dgm:cxn modelId="{F2D361E6-DA90-4F38-9079-D8ED144CA224}" srcId="{0417E750-0C3D-4AEF-BED6-E9DCADC5B61D}" destId="{45039FFA-D7E6-484B-84F7-9C11726C79A4}" srcOrd="6" destOrd="0" parTransId="{0A03E772-92D0-4030-AF63-CD35045FBBC7}" sibTransId="{44E3909B-D19A-4389-8A90-9431A1F6D91C}"/>
    <dgm:cxn modelId="{1DA243F2-D8E2-42A0-8E45-3D453BD6214F}" type="presOf" srcId="{35B74C85-0575-49EE-926A-4CD406D3B323}" destId="{92F49410-6377-495B-9254-A117B63CA76C}" srcOrd="0" destOrd="0" presId="urn:microsoft.com/office/officeart/2008/layout/LinedList"/>
    <dgm:cxn modelId="{87AC55FE-D1D6-4ACA-BB94-3580A5C1662F}" type="presParOf" srcId="{660815FE-3D61-4778-A529-34C152E1807E}" destId="{02910771-779F-4F89-A7BE-C14DB120A7C0}" srcOrd="0" destOrd="0" presId="urn:microsoft.com/office/officeart/2008/layout/LinedList"/>
    <dgm:cxn modelId="{A83FB48B-23A2-4C4A-A96B-E889FEBC8A4D}" type="presParOf" srcId="{660815FE-3D61-4778-A529-34C152E1807E}" destId="{8AC8CD18-6779-4020-988A-F648714F1EB3}" srcOrd="1" destOrd="0" presId="urn:microsoft.com/office/officeart/2008/layout/LinedList"/>
    <dgm:cxn modelId="{6ECC56E0-3C74-4280-870F-3F85F9EAACEF}" type="presParOf" srcId="{8AC8CD18-6779-4020-988A-F648714F1EB3}" destId="{FD846546-B729-4CC9-8F2D-1D1CBC3750A9}" srcOrd="0" destOrd="0" presId="urn:microsoft.com/office/officeart/2008/layout/LinedList"/>
    <dgm:cxn modelId="{32E0A370-78E4-4942-8A31-B13B79D54B82}" type="presParOf" srcId="{8AC8CD18-6779-4020-988A-F648714F1EB3}" destId="{96B84837-3840-4CC0-831D-AD5914A39613}" srcOrd="1" destOrd="0" presId="urn:microsoft.com/office/officeart/2008/layout/LinedList"/>
    <dgm:cxn modelId="{D33772FB-75FA-406D-BE73-334ABA5487C4}" type="presParOf" srcId="{660815FE-3D61-4778-A529-34C152E1807E}" destId="{8FB6AB07-EADC-467D-B7F5-C0FBDF8CF7F0}" srcOrd="2" destOrd="0" presId="urn:microsoft.com/office/officeart/2008/layout/LinedList"/>
    <dgm:cxn modelId="{4E3F3CD2-63E1-43E0-9202-969ECBE66743}" type="presParOf" srcId="{660815FE-3D61-4778-A529-34C152E1807E}" destId="{A591662B-0F37-4F7C-92E8-C2A56300AAB9}" srcOrd="3" destOrd="0" presId="urn:microsoft.com/office/officeart/2008/layout/LinedList"/>
    <dgm:cxn modelId="{DEAA4911-3CA8-4E61-A497-DD02EB6CA08E}" type="presParOf" srcId="{A591662B-0F37-4F7C-92E8-C2A56300AAB9}" destId="{CF707339-F7FD-4465-B8BC-924CA2092AAD}" srcOrd="0" destOrd="0" presId="urn:microsoft.com/office/officeart/2008/layout/LinedList"/>
    <dgm:cxn modelId="{045A4C14-7D3E-4988-BFB9-AFA28F3AC9B4}" type="presParOf" srcId="{A591662B-0F37-4F7C-92E8-C2A56300AAB9}" destId="{0371462D-D9AB-4845-A3C4-C1B2BA373DDA}" srcOrd="1" destOrd="0" presId="urn:microsoft.com/office/officeart/2008/layout/LinedList"/>
    <dgm:cxn modelId="{11509121-85F5-42B4-BC79-4BE9C4381B4D}" type="presParOf" srcId="{660815FE-3D61-4778-A529-34C152E1807E}" destId="{FC8711A6-3E0C-4453-A3BB-82C7C5EE49F6}" srcOrd="4" destOrd="0" presId="urn:microsoft.com/office/officeart/2008/layout/LinedList"/>
    <dgm:cxn modelId="{67583291-4A2C-4A1E-9740-29CBB12FD84D}" type="presParOf" srcId="{660815FE-3D61-4778-A529-34C152E1807E}" destId="{8D0CB97B-C9C1-48C7-AF50-75DE29FBFF51}" srcOrd="5" destOrd="0" presId="urn:microsoft.com/office/officeart/2008/layout/LinedList"/>
    <dgm:cxn modelId="{A06D3058-ADB2-4322-AB2C-B4FE78FB59B0}" type="presParOf" srcId="{8D0CB97B-C9C1-48C7-AF50-75DE29FBFF51}" destId="{92F49410-6377-495B-9254-A117B63CA76C}" srcOrd="0" destOrd="0" presId="urn:microsoft.com/office/officeart/2008/layout/LinedList"/>
    <dgm:cxn modelId="{41109666-B189-44BE-ADB1-CEB5313E2AC1}" type="presParOf" srcId="{8D0CB97B-C9C1-48C7-AF50-75DE29FBFF51}" destId="{FE9FD4DB-354B-4D7C-812F-B6E0A700532F}" srcOrd="1" destOrd="0" presId="urn:microsoft.com/office/officeart/2008/layout/LinedList"/>
    <dgm:cxn modelId="{01D7C2A9-834B-4395-A5CC-1976C2318A19}" type="presParOf" srcId="{660815FE-3D61-4778-A529-34C152E1807E}" destId="{A74ECCF4-1609-40A3-AEFF-FB25A925D447}" srcOrd="6" destOrd="0" presId="urn:microsoft.com/office/officeart/2008/layout/LinedList"/>
    <dgm:cxn modelId="{9876BC07-F5C2-4B16-BC0E-4DEA6D3D5143}" type="presParOf" srcId="{660815FE-3D61-4778-A529-34C152E1807E}" destId="{EC7F3EE5-F9D5-4806-82F1-284AB5C25848}" srcOrd="7" destOrd="0" presId="urn:microsoft.com/office/officeart/2008/layout/LinedList"/>
    <dgm:cxn modelId="{80D7D134-B8ED-485C-BD27-36A319531F60}" type="presParOf" srcId="{EC7F3EE5-F9D5-4806-82F1-284AB5C25848}" destId="{917DB764-9F45-4395-A5FC-4F5CB8DFC9A5}" srcOrd="0" destOrd="0" presId="urn:microsoft.com/office/officeart/2008/layout/LinedList"/>
    <dgm:cxn modelId="{3058BE8E-5678-4EC5-B669-DB02B9A0FC59}" type="presParOf" srcId="{EC7F3EE5-F9D5-4806-82F1-284AB5C25848}" destId="{30000D79-596E-4197-82EF-0CCDDD936232}" srcOrd="1" destOrd="0" presId="urn:microsoft.com/office/officeart/2008/layout/LinedList"/>
    <dgm:cxn modelId="{11670D6A-BA2C-42FC-A038-8DCEAAA5C4B2}" type="presParOf" srcId="{660815FE-3D61-4778-A529-34C152E1807E}" destId="{FFD3B3BA-96E1-4219-9C60-C9956BCE2BBA}" srcOrd="8" destOrd="0" presId="urn:microsoft.com/office/officeart/2008/layout/LinedList"/>
    <dgm:cxn modelId="{90CE2564-9719-402B-88B7-29BCC429DB7E}" type="presParOf" srcId="{660815FE-3D61-4778-A529-34C152E1807E}" destId="{629F45F1-43C6-4E68-89E9-27858069FFBE}" srcOrd="9" destOrd="0" presId="urn:microsoft.com/office/officeart/2008/layout/LinedList"/>
    <dgm:cxn modelId="{286D198D-8A2E-40A0-8FEB-2972D4F0D94A}" type="presParOf" srcId="{629F45F1-43C6-4E68-89E9-27858069FFBE}" destId="{C3EC8CB4-BD7F-471E-A8EF-20A9B2F7D9BC}" srcOrd="0" destOrd="0" presId="urn:microsoft.com/office/officeart/2008/layout/LinedList"/>
    <dgm:cxn modelId="{C6A31C41-1295-45FE-BA94-E2131EC9714D}" type="presParOf" srcId="{629F45F1-43C6-4E68-89E9-27858069FFBE}" destId="{5A41AD6D-8A44-482C-9C6D-7D5BA289126D}" srcOrd="1" destOrd="0" presId="urn:microsoft.com/office/officeart/2008/layout/LinedList"/>
    <dgm:cxn modelId="{C2AB5C18-8D36-4857-8D40-AF5888B1AB7A}" type="presParOf" srcId="{660815FE-3D61-4778-A529-34C152E1807E}" destId="{64BEEEF3-3B4B-4C76-BB23-DCCE69187783}" srcOrd="10" destOrd="0" presId="urn:microsoft.com/office/officeart/2008/layout/LinedList"/>
    <dgm:cxn modelId="{CE2BA1AF-BAB7-43FE-AB4F-D6ECF92E6451}" type="presParOf" srcId="{660815FE-3D61-4778-A529-34C152E1807E}" destId="{30E64E7C-209E-49DE-9F07-6872FBEA0EAA}" srcOrd="11" destOrd="0" presId="urn:microsoft.com/office/officeart/2008/layout/LinedList"/>
    <dgm:cxn modelId="{AF9BC2EB-C68F-4516-9CF0-2DF56F95262C}" type="presParOf" srcId="{30E64E7C-209E-49DE-9F07-6872FBEA0EAA}" destId="{E5C9C7A1-7174-486B-9C0A-643BEF295971}" srcOrd="0" destOrd="0" presId="urn:microsoft.com/office/officeart/2008/layout/LinedList"/>
    <dgm:cxn modelId="{39362A48-90DA-47CB-97EF-1AD0044723FA}" type="presParOf" srcId="{30E64E7C-209E-49DE-9F07-6872FBEA0EAA}" destId="{1B01ACEA-C130-4842-9AF6-26298F6F9826}" srcOrd="1" destOrd="0" presId="urn:microsoft.com/office/officeart/2008/layout/LinedList"/>
    <dgm:cxn modelId="{D03E615F-AFDB-47BD-A431-93998278E19E}" type="presParOf" srcId="{660815FE-3D61-4778-A529-34C152E1807E}" destId="{4C7C6DBF-A136-4F70-B245-60FCA159FD10}" srcOrd="12" destOrd="0" presId="urn:microsoft.com/office/officeart/2008/layout/LinedList"/>
    <dgm:cxn modelId="{C880C254-6125-4006-9959-97FE4ED556F0}" type="presParOf" srcId="{660815FE-3D61-4778-A529-34C152E1807E}" destId="{4C1A6DCD-F3B4-47E2-A212-F5F0EDF52F5A}" srcOrd="13" destOrd="0" presId="urn:microsoft.com/office/officeart/2008/layout/LinedList"/>
    <dgm:cxn modelId="{FCDFD737-0454-4AB1-B31C-449729B28285}" type="presParOf" srcId="{4C1A6DCD-F3B4-47E2-A212-F5F0EDF52F5A}" destId="{F041F387-5915-4AB4-BA35-00769DB6110D}" srcOrd="0" destOrd="0" presId="urn:microsoft.com/office/officeart/2008/layout/LinedList"/>
    <dgm:cxn modelId="{DB9D7EFB-D806-4228-8015-16DEA5963D2A}" type="presParOf" srcId="{4C1A6DCD-F3B4-47E2-A212-F5F0EDF52F5A}" destId="{3239920E-18D7-49FD-9E37-F1627E1CFCAE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4D929B-3477-426B-A83B-D101744678C0}">
      <dsp:nvSpPr>
        <dsp:cNvPr id="0" name=""/>
        <dsp:cNvSpPr/>
      </dsp:nvSpPr>
      <dsp:spPr>
        <a:xfrm>
          <a:off x="87734" y="1255"/>
          <a:ext cx="2284744" cy="137084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5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5000" dist="25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900" kern="1200" dirty="0"/>
            <a:t>Eerste aanspreekpunt voor ouders/verzorgers</a:t>
          </a:r>
          <a:endParaRPr lang="en-US" sz="1900" kern="1200" dirty="0"/>
        </a:p>
      </dsp:txBody>
      <dsp:txXfrm>
        <a:off x="87734" y="1255"/>
        <a:ext cx="2284744" cy="1370846"/>
      </dsp:txXfrm>
    </dsp:sp>
    <dsp:sp modelId="{28ABA585-0123-4718-B592-2B1E85B87752}">
      <dsp:nvSpPr>
        <dsp:cNvPr id="0" name=""/>
        <dsp:cNvSpPr/>
      </dsp:nvSpPr>
      <dsp:spPr>
        <a:xfrm>
          <a:off x="2600952" y="1255"/>
          <a:ext cx="2284744" cy="137084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5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5000" dist="25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900" kern="1200" dirty="0"/>
            <a:t>voortgang (cijfers</a:t>
          </a:r>
          <a:r>
            <a:rPr lang="nl-NL" sz="1900" kern="1200" dirty="0">
              <a:latin typeface="Plantagenet Cherokee"/>
            </a:rPr>
            <a:t>)</a:t>
          </a:r>
          <a:endParaRPr lang="en-US" sz="1900" kern="1200" dirty="0">
            <a:latin typeface="Plantagenet Cherokee"/>
          </a:endParaRPr>
        </a:p>
      </dsp:txBody>
      <dsp:txXfrm>
        <a:off x="2600952" y="1255"/>
        <a:ext cx="2284744" cy="1370846"/>
      </dsp:txXfrm>
    </dsp:sp>
    <dsp:sp modelId="{B2118173-FFDD-43F6-A064-BDAC095EB80D}">
      <dsp:nvSpPr>
        <dsp:cNvPr id="0" name=""/>
        <dsp:cNvSpPr/>
      </dsp:nvSpPr>
      <dsp:spPr>
        <a:xfrm>
          <a:off x="5114171" y="1255"/>
          <a:ext cx="2284744" cy="137084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5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5000" dist="25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900" kern="1200" dirty="0"/>
            <a:t>sociaal-emotioneel functioneren</a:t>
          </a:r>
        </a:p>
      </dsp:txBody>
      <dsp:txXfrm>
        <a:off x="5114171" y="1255"/>
        <a:ext cx="2284744" cy="1370846"/>
      </dsp:txXfrm>
    </dsp:sp>
    <dsp:sp modelId="{243AE277-705E-46FD-A70F-FD350FDA01C4}">
      <dsp:nvSpPr>
        <dsp:cNvPr id="0" name=""/>
        <dsp:cNvSpPr/>
      </dsp:nvSpPr>
      <dsp:spPr>
        <a:xfrm>
          <a:off x="87734" y="1600576"/>
          <a:ext cx="2284744" cy="137084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5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5000" dist="25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900" kern="1200" dirty="0">
              <a:latin typeface="Plantagenet Cherokee"/>
            </a:rPr>
            <a:t>Doorverwijzing naar gerichte hulp indien nodig</a:t>
          </a:r>
        </a:p>
      </dsp:txBody>
      <dsp:txXfrm>
        <a:off x="87734" y="1600576"/>
        <a:ext cx="2284744" cy="1370846"/>
      </dsp:txXfrm>
    </dsp:sp>
    <dsp:sp modelId="{3C662EE1-5515-49BF-B08D-B603582369DB}">
      <dsp:nvSpPr>
        <dsp:cNvPr id="0" name=""/>
        <dsp:cNvSpPr/>
      </dsp:nvSpPr>
      <dsp:spPr>
        <a:xfrm>
          <a:off x="2600952" y="1600576"/>
          <a:ext cx="2284744" cy="137084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5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5000" dist="25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900" kern="1200" dirty="0"/>
            <a:t>Controle absenties</a:t>
          </a:r>
          <a:endParaRPr lang="en-US" sz="1900" kern="1200" dirty="0"/>
        </a:p>
      </dsp:txBody>
      <dsp:txXfrm>
        <a:off x="2600952" y="1600576"/>
        <a:ext cx="2284744" cy="1370846"/>
      </dsp:txXfrm>
    </dsp:sp>
    <dsp:sp modelId="{282CA912-3D08-4DB2-9110-53174029EEAE}">
      <dsp:nvSpPr>
        <dsp:cNvPr id="0" name=""/>
        <dsp:cNvSpPr/>
      </dsp:nvSpPr>
      <dsp:spPr>
        <a:xfrm>
          <a:off x="5114171" y="1600576"/>
          <a:ext cx="2284744" cy="137084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5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5000" dist="25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900" kern="1200" dirty="0"/>
            <a:t>Aandacht voor/ hulp bij plannen (huiswerk, </a:t>
          </a:r>
          <a:r>
            <a:rPr lang="nl-NL" sz="1900" kern="1200" dirty="0" err="1"/>
            <a:t>toetsweken</a:t>
          </a:r>
          <a:r>
            <a:rPr lang="nl-NL" sz="1900" kern="1200" dirty="0"/>
            <a:t>)</a:t>
          </a:r>
          <a:endParaRPr lang="en-US" sz="1900" kern="1200" dirty="0"/>
        </a:p>
      </dsp:txBody>
      <dsp:txXfrm>
        <a:off x="5114171" y="1600576"/>
        <a:ext cx="2284744" cy="1370846"/>
      </dsp:txXfrm>
    </dsp:sp>
    <dsp:sp modelId="{43A092B5-244F-4DF6-89AE-D115FF9B000E}">
      <dsp:nvSpPr>
        <dsp:cNvPr id="0" name=""/>
        <dsp:cNvSpPr/>
      </dsp:nvSpPr>
      <dsp:spPr>
        <a:xfrm>
          <a:off x="87734" y="3199897"/>
          <a:ext cx="2284744" cy="137084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5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5000" dist="25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900" kern="1200" dirty="0"/>
            <a:t>Zelfreflectie: eigenaarschap eigen leerproces</a:t>
          </a:r>
          <a:endParaRPr lang="en-US" sz="1900" kern="1200" dirty="0"/>
        </a:p>
      </dsp:txBody>
      <dsp:txXfrm>
        <a:off x="87734" y="3199897"/>
        <a:ext cx="2284744" cy="1370846"/>
      </dsp:txXfrm>
    </dsp:sp>
    <dsp:sp modelId="{01D099DE-04C6-4F15-953A-B45BF4C0E04D}">
      <dsp:nvSpPr>
        <dsp:cNvPr id="0" name=""/>
        <dsp:cNvSpPr/>
      </dsp:nvSpPr>
      <dsp:spPr>
        <a:xfrm>
          <a:off x="2600952" y="3199897"/>
          <a:ext cx="2284744" cy="137084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5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5000" dist="25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900" kern="1200" dirty="0"/>
            <a:t>Een-op-een gesprek met mentor</a:t>
          </a:r>
          <a:endParaRPr lang="en-US" sz="1900" kern="1200" dirty="0"/>
        </a:p>
      </dsp:txBody>
      <dsp:txXfrm>
        <a:off x="2600952" y="3199897"/>
        <a:ext cx="2284744" cy="1370846"/>
      </dsp:txXfrm>
    </dsp:sp>
    <dsp:sp modelId="{1622246C-6098-40F3-AAC2-6B429854D039}">
      <dsp:nvSpPr>
        <dsp:cNvPr id="0" name=""/>
        <dsp:cNvSpPr/>
      </dsp:nvSpPr>
      <dsp:spPr>
        <a:xfrm>
          <a:off x="5114171" y="3199897"/>
          <a:ext cx="2284744" cy="137084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5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5000" dist="25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900" kern="1200" dirty="0"/>
            <a:t>LOB</a:t>
          </a:r>
          <a:endParaRPr lang="en-US" sz="1900" kern="1200" dirty="0"/>
        </a:p>
      </dsp:txBody>
      <dsp:txXfrm>
        <a:off x="5114171" y="3199897"/>
        <a:ext cx="2284744" cy="137084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FCDA6F-528D-4933-8B49-F0DF61C5FF9A}">
      <dsp:nvSpPr>
        <dsp:cNvPr id="0" name=""/>
        <dsp:cNvSpPr/>
      </dsp:nvSpPr>
      <dsp:spPr>
        <a:xfrm>
          <a:off x="0" y="555201"/>
          <a:ext cx="3303058" cy="1355725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F28434E-14F9-4223-AB4E-7D55D1778477}">
      <dsp:nvSpPr>
        <dsp:cNvPr id="0" name=""/>
        <dsp:cNvSpPr/>
      </dsp:nvSpPr>
      <dsp:spPr>
        <a:xfrm>
          <a:off x="410106" y="860239"/>
          <a:ext cx="745648" cy="745648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B5425C-BE46-4F0C-863C-589365894711}">
      <dsp:nvSpPr>
        <dsp:cNvPr id="0" name=""/>
        <dsp:cNvSpPr/>
      </dsp:nvSpPr>
      <dsp:spPr>
        <a:xfrm>
          <a:off x="1565862" y="555201"/>
          <a:ext cx="1737195" cy="13557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3481" tIns="143481" rIns="143481" bIns="143481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400" kern="1200" dirty="0"/>
            <a:t>Vakken hebben een lesplanner </a:t>
          </a:r>
          <a:endParaRPr lang="en-US" sz="1400" kern="1200" dirty="0"/>
        </a:p>
      </dsp:txBody>
      <dsp:txXfrm>
        <a:off x="1565862" y="555201"/>
        <a:ext cx="1737195" cy="1355725"/>
      </dsp:txXfrm>
    </dsp:sp>
    <dsp:sp modelId="{AF546194-B30F-4268-825A-D1AF4F82F051}">
      <dsp:nvSpPr>
        <dsp:cNvPr id="0" name=""/>
        <dsp:cNvSpPr/>
      </dsp:nvSpPr>
      <dsp:spPr>
        <a:xfrm>
          <a:off x="0" y="2220807"/>
          <a:ext cx="3303058" cy="1355725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B24E08B-8A46-43E0-87E7-F0D7A3A4EB60}">
      <dsp:nvSpPr>
        <dsp:cNvPr id="0" name=""/>
        <dsp:cNvSpPr/>
      </dsp:nvSpPr>
      <dsp:spPr>
        <a:xfrm>
          <a:off x="410106" y="2525845"/>
          <a:ext cx="745648" cy="745648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C729A53-8F15-4161-B375-2BBEA0B5A096}">
      <dsp:nvSpPr>
        <dsp:cNvPr id="0" name=""/>
        <dsp:cNvSpPr/>
      </dsp:nvSpPr>
      <dsp:spPr>
        <a:xfrm>
          <a:off x="1565862" y="2220807"/>
          <a:ext cx="1737195" cy="13557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3481" tIns="143481" rIns="143481" bIns="143481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400" kern="1200"/>
            <a:t>Geen huiswerk bestaat niet: leerlingen weten wat ze moeten doen</a:t>
          </a:r>
          <a:endParaRPr lang="en-US" sz="1400" kern="1200"/>
        </a:p>
      </dsp:txBody>
      <dsp:txXfrm>
        <a:off x="1565862" y="2220807"/>
        <a:ext cx="1737195" cy="135572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2910771-779F-4F89-A7BE-C14DB120A7C0}">
      <dsp:nvSpPr>
        <dsp:cNvPr id="0" name=""/>
        <dsp:cNvSpPr/>
      </dsp:nvSpPr>
      <dsp:spPr>
        <a:xfrm>
          <a:off x="0" y="632"/>
          <a:ext cx="444452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D846546-B729-4CC9-8F2D-1D1CBC3750A9}">
      <dsp:nvSpPr>
        <dsp:cNvPr id="0" name=""/>
        <dsp:cNvSpPr/>
      </dsp:nvSpPr>
      <dsp:spPr>
        <a:xfrm>
          <a:off x="0" y="632"/>
          <a:ext cx="4444528" cy="7400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600" b="0" kern="1200" dirty="0">
              <a:latin typeface="Calibri"/>
              <a:cs typeface="Calibri"/>
            </a:rPr>
            <a:t>CKV, maatschappijleer en het PWS hebben samen een afgerond eindcijfer</a:t>
          </a:r>
          <a:r>
            <a:rPr lang="nl-NL" sz="1900" b="0" kern="1200" dirty="0">
              <a:latin typeface="Calibri"/>
              <a:cs typeface="Calibri"/>
            </a:rPr>
            <a:t> in V6.</a:t>
          </a:r>
          <a:endParaRPr lang="en-US" sz="1900" b="0" kern="1200" dirty="0">
            <a:latin typeface="Calibri"/>
            <a:cs typeface="Calibri"/>
          </a:endParaRPr>
        </a:p>
      </dsp:txBody>
      <dsp:txXfrm>
        <a:off x="0" y="632"/>
        <a:ext cx="4444528" cy="740047"/>
      </dsp:txXfrm>
    </dsp:sp>
    <dsp:sp modelId="{8FB6AB07-EADC-467D-B7F5-C0FBDF8CF7F0}">
      <dsp:nvSpPr>
        <dsp:cNvPr id="0" name=""/>
        <dsp:cNvSpPr/>
      </dsp:nvSpPr>
      <dsp:spPr>
        <a:xfrm>
          <a:off x="0" y="740680"/>
          <a:ext cx="444452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707339-F7FD-4465-B8BC-924CA2092AAD}">
      <dsp:nvSpPr>
        <dsp:cNvPr id="0" name=""/>
        <dsp:cNvSpPr/>
      </dsp:nvSpPr>
      <dsp:spPr>
        <a:xfrm>
          <a:off x="0" y="1515199"/>
          <a:ext cx="4444528" cy="7400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600" b="0" kern="1200" dirty="0">
              <a:latin typeface="Calibri"/>
              <a:cs typeface="Calibri"/>
            </a:rPr>
            <a:t>Zwaarte combinatiecijfer gelijk aan enkel vak</a:t>
          </a:r>
          <a:endParaRPr lang="en-US" sz="1600" b="0" kern="1200" dirty="0">
            <a:latin typeface="Calibri"/>
            <a:cs typeface="Calibri"/>
          </a:endParaRPr>
        </a:p>
      </dsp:txBody>
      <dsp:txXfrm>
        <a:off x="0" y="1515199"/>
        <a:ext cx="4444528" cy="740047"/>
      </dsp:txXfrm>
    </dsp:sp>
    <dsp:sp modelId="{FC8711A6-3E0C-4453-A3BB-82C7C5EE49F6}">
      <dsp:nvSpPr>
        <dsp:cNvPr id="0" name=""/>
        <dsp:cNvSpPr/>
      </dsp:nvSpPr>
      <dsp:spPr>
        <a:xfrm>
          <a:off x="0" y="1480728"/>
          <a:ext cx="444452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2F49410-6377-495B-9254-A117B63CA76C}">
      <dsp:nvSpPr>
        <dsp:cNvPr id="0" name=""/>
        <dsp:cNvSpPr/>
      </dsp:nvSpPr>
      <dsp:spPr>
        <a:xfrm>
          <a:off x="0" y="2242725"/>
          <a:ext cx="4444528" cy="7400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600" b="0" kern="1200" dirty="0">
              <a:latin typeface="Calibri"/>
              <a:cs typeface="Calibri"/>
            </a:rPr>
            <a:t>Combinatiecijfer telt niet mee bij  gemiddelde centraal eindexamen</a:t>
          </a:r>
          <a:endParaRPr lang="en-US" sz="1600" b="0" kern="1200" dirty="0">
            <a:latin typeface="Calibri"/>
            <a:cs typeface="Calibri"/>
          </a:endParaRPr>
        </a:p>
      </dsp:txBody>
      <dsp:txXfrm>
        <a:off x="0" y="2242725"/>
        <a:ext cx="4444528" cy="740047"/>
      </dsp:txXfrm>
    </dsp:sp>
    <dsp:sp modelId="{A74ECCF4-1609-40A3-AEFF-FB25A925D447}">
      <dsp:nvSpPr>
        <dsp:cNvPr id="0" name=""/>
        <dsp:cNvSpPr/>
      </dsp:nvSpPr>
      <dsp:spPr>
        <a:xfrm>
          <a:off x="0" y="2220776"/>
          <a:ext cx="444452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17DB764-9F45-4395-A5FC-4F5CB8DFC9A5}">
      <dsp:nvSpPr>
        <dsp:cNvPr id="0" name=""/>
        <dsp:cNvSpPr/>
      </dsp:nvSpPr>
      <dsp:spPr>
        <a:xfrm>
          <a:off x="0" y="2956154"/>
          <a:ext cx="4444528" cy="7400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600" b="0" kern="1200" dirty="0">
              <a:latin typeface="Calibri"/>
              <a:cs typeface="Calibri"/>
            </a:rPr>
            <a:t>Berekening: gemiddelde afgeronde cijfers. Vb: CKV 7,7 wordt 8 MA 7,3 wordt 7, wordt CC 8</a:t>
          </a:r>
          <a:endParaRPr lang="en-US" sz="1600" b="0" kern="1200" dirty="0">
            <a:latin typeface="Calibri"/>
            <a:cs typeface="Calibri"/>
          </a:endParaRPr>
        </a:p>
      </dsp:txBody>
      <dsp:txXfrm>
        <a:off x="0" y="2956154"/>
        <a:ext cx="4444528" cy="740047"/>
      </dsp:txXfrm>
    </dsp:sp>
    <dsp:sp modelId="{FFD3B3BA-96E1-4219-9C60-C9956BCE2BBA}">
      <dsp:nvSpPr>
        <dsp:cNvPr id="0" name=""/>
        <dsp:cNvSpPr/>
      </dsp:nvSpPr>
      <dsp:spPr>
        <a:xfrm>
          <a:off x="0" y="2960823"/>
          <a:ext cx="444452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3EC8CB4-BD7F-471E-A8EF-20A9B2F7D9BC}">
      <dsp:nvSpPr>
        <dsp:cNvPr id="0" name=""/>
        <dsp:cNvSpPr/>
      </dsp:nvSpPr>
      <dsp:spPr>
        <a:xfrm>
          <a:off x="0" y="2960823"/>
          <a:ext cx="4444528" cy="7400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200" kern="1200"/>
        </a:p>
      </dsp:txBody>
      <dsp:txXfrm>
        <a:off x="0" y="2960823"/>
        <a:ext cx="4444528" cy="740047"/>
      </dsp:txXfrm>
    </dsp:sp>
    <dsp:sp modelId="{64BEEEF3-3B4B-4C76-BB23-DCCE69187783}">
      <dsp:nvSpPr>
        <dsp:cNvPr id="0" name=""/>
        <dsp:cNvSpPr/>
      </dsp:nvSpPr>
      <dsp:spPr>
        <a:xfrm>
          <a:off x="0" y="3700871"/>
          <a:ext cx="444452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5C9C7A1-7174-486B-9C0A-643BEF295971}">
      <dsp:nvSpPr>
        <dsp:cNvPr id="0" name=""/>
        <dsp:cNvSpPr/>
      </dsp:nvSpPr>
      <dsp:spPr>
        <a:xfrm>
          <a:off x="0" y="3700871"/>
          <a:ext cx="4444528" cy="7400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200" kern="1200"/>
        </a:p>
      </dsp:txBody>
      <dsp:txXfrm>
        <a:off x="0" y="3700871"/>
        <a:ext cx="4444528" cy="740047"/>
      </dsp:txXfrm>
    </dsp:sp>
    <dsp:sp modelId="{4C7C6DBF-A136-4F70-B245-60FCA159FD10}">
      <dsp:nvSpPr>
        <dsp:cNvPr id="0" name=""/>
        <dsp:cNvSpPr/>
      </dsp:nvSpPr>
      <dsp:spPr>
        <a:xfrm>
          <a:off x="0" y="4440919"/>
          <a:ext cx="444452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041F387-5915-4AB4-BA35-00769DB6110D}">
      <dsp:nvSpPr>
        <dsp:cNvPr id="0" name=""/>
        <dsp:cNvSpPr/>
      </dsp:nvSpPr>
      <dsp:spPr>
        <a:xfrm>
          <a:off x="0" y="4440919"/>
          <a:ext cx="4444528" cy="7400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200" kern="1200"/>
        </a:p>
      </dsp:txBody>
      <dsp:txXfrm>
        <a:off x="0" y="4440919"/>
        <a:ext cx="4444528" cy="74004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#2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#1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CDFD1CDC-46B3-61CE-EA36-FBA6B0C01FB2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278313" cy="3397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Calibri" pitchFamily="34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C589F54E-4DA2-FBBD-F3A7-0F3FC2E78AA5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592763" y="0"/>
            <a:ext cx="4279900" cy="3397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58E75273-33BB-4833-9439-D6CC0B998EF4}" type="datetime1">
              <a:rPr lang="nl-NL" altLang="nl-NL"/>
              <a:pPr>
                <a:defRPr/>
              </a:pPr>
              <a:t>18-9-2026</a:t>
            </a:fld>
            <a:endParaRPr lang="nl-NL" altLang="nl-NL"/>
          </a:p>
        </p:txBody>
      </p:sp>
      <p:sp>
        <p:nvSpPr>
          <p:cNvPr id="28676" name="Rectangle 4">
            <a:extLst>
              <a:ext uri="{FF2B5EF4-FFF2-40B4-BE49-F238E27FC236}">
                <a16:creationId xmlns:a16="http://schemas.microsoft.com/office/drawing/2014/main" id="{7EA646FB-13E8-AB94-A7FE-A6E387B5C8A4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456363"/>
            <a:ext cx="4278313" cy="3397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Calibri" pitchFamily="34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28677" name="Rectangle 5">
            <a:extLst>
              <a:ext uri="{FF2B5EF4-FFF2-40B4-BE49-F238E27FC236}">
                <a16:creationId xmlns:a16="http://schemas.microsoft.com/office/drawing/2014/main" id="{C8A3A3C6-C8D1-C29D-99D5-97AB73EFF4C3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592763" y="6456363"/>
            <a:ext cx="4279900" cy="3397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2BF1503E-9091-4587-9F4B-BC209DC155D8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>
            <a:extLst>
              <a:ext uri="{FF2B5EF4-FFF2-40B4-BE49-F238E27FC236}">
                <a16:creationId xmlns:a16="http://schemas.microsoft.com/office/drawing/2014/main" id="{D2A3905A-677A-65EE-36FB-4E463F61AD1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27831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5837EC2D-15DF-D1C7-3A3F-59AFD25EFE98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592763" y="0"/>
            <a:ext cx="427990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FF211841-48A3-4875-BC27-FA803E7144D7}" type="datetimeFigureOut">
              <a:rPr lang="nl-NL"/>
              <a:pPr>
                <a:defRPr/>
              </a:pPr>
              <a:t>18-9-2026</a:t>
            </a:fld>
            <a:endParaRPr lang="nl-NL"/>
          </a:p>
        </p:txBody>
      </p:sp>
      <p:sp>
        <p:nvSpPr>
          <p:cNvPr id="4" name="Tijdelijke aanduiding voor dia-afbeelding 3">
            <a:extLst>
              <a:ext uri="{FF2B5EF4-FFF2-40B4-BE49-F238E27FC236}">
                <a16:creationId xmlns:a16="http://schemas.microsoft.com/office/drawing/2014/main" id="{48598465-4B39-2754-43FD-F6D9BABB563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408363" y="849313"/>
            <a:ext cx="3057525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nl-NL" noProof="0"/>
          </a:p>
        </p:txBody>
      </p:sp>
      <p:sp>
        <p:nvSpPr>
          <p:cNvPr id="5" name="Tijdelijke aanduiding voor notities 4">
            <a:extLst>
              <a:ext uri="{FF2B5EF4-FFF2-40B4-BE49-F238E27FC236}">
                <a16:creationId xmlns:a16="http://schemas.microsoft.com/office/drawing/2014/main" id="{5557EC1E-1565-2997-FB0D-13CD6893BD6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87425" y="3271838"/>
            <a:ext cx="7899400" cy="2676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noProof="0"/>
              <a:t>Klikken om de tekststijl van het model te bewerken</a:t>
            </a:r>
          </a:p>
          <a:p>
            <a:pPr lvl="1"/>
            <a:r>
              <a:rPr lang="nl-NL" noProof="0"/>
              <a:t>Tweede niveau</a:t>
            </a:r>
          </a:p>
          <a:p>
            <a:pPr lvl="2"/>
            <a:r>
              <a:rPr lang="nl-NL" noProof="0"/>
              <a:t>Derde niveau</a:t>
            </a:r>
          </a:p>
          <a:p>
            <a:pPr lvl="3"/>
            <a:r>
              <a:rPr lang="nl-NL" noProof="0"/>
              <a:t>Vierde niveau</a:t>
            </a:r>
          </a:p>
          <a:p>
            <a:pPr lvl="4"/>
            <a:r>
              <a:rPr lang="nl-NL" noProof="0"/>
              <a:t>Vijfde niveau</a:t>
            </a:r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CE9B0532-8DE3-58CA-0730-97E5DECAFCA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456363"/>
            <a:ext cx="4278313" cy="3413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00744ABB-F912-0B9E-C878-CD80CB91272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592763" y="6456363"/>
            <a:ext cx="4279900" cy="34131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95A904DA-4463-4104-8B3B-58BFF188BFE9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jdelijke aanduiding voor dia-afbeelding 1">
            <a:extLst>
              <a:ext uri="{FF2B5EF4-FFF2-40B4-BE49-F238E27FC236}">
                <a16:creationId xmlns:a16="http://schemas.microsoft.com/office/drawing/2014/main" id="{3C8DAE80-272C-910F-3FCB-881FD9FCDB5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Tijdelijke aanduiding voor notities 2">
            <a:extLst>
              <a:ext uri="{FF2B5EF4-FFF2-40B4-BE49-F238E27FC236}">
                <a16:creationId xmlns:a16="http://schemas.microsoft.com/office/drawing/2014/main" id="{BDA62614-0E40-A6AD-E64D-CD44FFC0D2C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l-NL" altLang="nl-NL"/>
          </a:p>
        </p:txBody>
      </p:sp>
      <p:sp>
        <p:nvSpPr>
          <p:cNvPr id="11268" name="Tijdelijke aanduiding voor dianummer 3">
            <a:extLst>
              <a:ext uri="{FF2B5EF4-FFF2-40B4-BE49-F238E27FC236}">
                <a16:creationId xmlns:a16="http://schemas.microsoft.com/office/drawing/2014/main" id="{2474B38A-5A8E-2512-2A60-D68A55090D4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Euphemia" panose="020B05030401020201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Euphemia" panose="020B05030401020201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Euphemia" panose="020B05030401020201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Euphemia" panose="020B05030401020201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Euphemia" panose="020B05030401020201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Euphemia" panose="020B05030401020201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Euphemia" panose="020B05030401020201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Euphemia" panose="020B05030401020201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Euphemia" panose="020B05030401020201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7134A9D-0BB0-4001-BD81-9C30AE91A8CF}" type="slidenum">
              <a:rPr lang="nl-NL" altLang="nl-NL" smtClean="0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nl-NL" altLang="nl-N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jdelijke aanduiding voor dia-afbeelding 1">
            <a:extLst>
              <a:ext uri="{FF2B5EF4-FFF2-40B4-BE49-F238E27FC236}">
                <a16:creationId xmlns:a16="http://schemas.microsoft.com/office/drawing/2014/main" id="{694E0F9D-39C2-97F2-C68B-62F32378259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Tijdelijke aanduiding voor notities 2">
            <a:extLst>
              <a:ext uri="{FF2B5EF4-FFF2-40B4-BE49-F238E27FC236}">
                <a16:creationId xmlns:a16="http://schemas.microsoft.com/office/drawing/2014/main" id="{ED7E2866-25E1-0163-6DC0-88ED080BB6B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nl-NL" altLang="nl-NL"/>
          </a:p>
        </p:txBody>
      </p:sp>
      <p:sp>
        <p:nvSpPr>
          <p:cNvPr id="13316" name="Tijdelijke aanduiding voor dianummer 3">
            <a:extLst>
              <a:ext uri="{FF2B5EF4-FFF2-40B4-BE49-F238E27FC236}">
                <a16:creationId xmlns:a16="http://schemas.microsoft.com/office/drawing/2014/main" id="{BEF06C72-A5B7-2E4B-B4E5-D71E5F364D8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Euphemia" panose="020B05030401020201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Euphemia" panose="020B05030401020201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Euphemia" panose="020B05030401020201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Euphemia" panose="020B05030401020201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Euphemia" panose="020B05030401020201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Euphemia" panose="020B05030401020201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Euphemia" panose="020B05030401020201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Euphemia" panose="020B05030401020201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Euphemia" panose="020B05030401020201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E1FE516-06D9-4EAA-B1EB-B2021E8AC90E}" type="slidenum">
              <a:rPr lang="nl-NL" altLang="nl-NL" smtClean="0">
                <a:latin typeface="Arial" panose="020B0604020202020204" pitchFamily="34" charset="0"/>
                <a:ea typeface="ＭＳ Ｐゴシック" panose="020B0600070205080204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nl-NL" altLang="nl-NL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jdelijke aanduiding voor dia-afbeelding 1">
            <a:extLst>
              <a:ext uri="{FF2B5EF4-FFF2-40B4-BE49-F238E27FC236}">
                <a16:creationId xmlns:a16="http://schemas.microsoft.com/office/drawing/2014/main" id="{5F43CE53-99CA-5925-4930-0438D1BE864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Tijdelijke aanduiding voor notities 2">
            <a:extLst>
              <a:ext uri="{FF2B5EF4-FFF2-40B4-BE49-F238E27FC236}">
                <a16:creationId xmlns:a16="http://schemas.microsoft.com/office/drawing/2014/main" id="{FDE904A1-F6BA-8815-01FE-B3500DF9082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nl-NL" altLang="nl-NL"/>
          </a:p>
        </p:txBody>
      </p:sp>
      <p:sp>
        <p:nvSpPr>
          <p:cNvPr id="15364" name="Tijdelijke aanduiding voor dianummer 3">
            <a:extLst>
              <a:ext uri="{FF2B5EF4-FFF2-40B4-BE49-F238E27FC236}">
                <a16:creationId xmlns:a16="http://schemas.microsoft.com/office/drawing/2014/main" id="{366EC1A5-CC55-3AC5-56DC-2F7E632DB8E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Euphemia" panose="020B05030401020201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Euphemia" panose="020B05030401020201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Euphemia" panose="020B05030401020201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Euphemia" panose="020B05030401020201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Euphemia" panose="020B05030401020201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Euphemia" panose="020B05030401020201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Euphemia" panose="020B05030401020201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Euphemia" panose="020B05030401020201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Euphemia" panose="020B05030401020201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951AF7F-8957-468B-9488-69058E44BD02}" type="slidenum">
              <a:rPr lang="nl-NL" altLang="nl-NL" smtClean="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nl-NL" altLang="nl-NL">
              <a:solidFill>
                <a:srgbClr val="000000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jdelijke aanduiding voor dia-afbeelding 1">
            <a:extLst>
              <a:ext uri="{FF2B5EF4-FFF2-40B4-BE49-F238E27FC236}">
                <a16:creationId xmlns:a16="http://schemas.microsoft.com/office/drawing/2014/main" id="{BE68D873-0E70-FFF9-E44B-D19BA9321DA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Tijdelijke aanduiding voor notities 2">
            <a:extLst>
              <a:ext uri="{FF2B5EF4-FFF2-40B4-BE49-F238E27FC236}">
                <a16:creationId xmlns:a16="http://schemas.microsoft.com/office/drawing/2014/main" id="{4A608690-D823-A0AF-081C-D82AC014DF3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nl-NL" altLang="nl-NL"/>
              <a:t>PTA boekjes of digitaal?</a:t>
            </a:r>
          </a:p>
        </p:txBody>
      </p:sp>
      <p:sp>
        <p:nvSpPr>
          <p:cNvPr id="17412" name="Tijdelijke aanduiding voor dianummer 3">
            <a:extLst>
              <a:ext uri="{FF2B5EF4-FFF2-40B4-BE49-F238E27FC236}">
                <a16:creationId xmlns:a16="http://schemas.microsoft.com/office/drawing/2014/main" id="{92D0A2A2-DE77-2F98-6B9A-A617A3A1914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Euphemia" panose="020B05030401020201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Euphemia" panose="020B05030401020201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Euphemia" panose="020B05030401020201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Euphemia" panose="020B05030401020201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Euphemia" panose="020B05030401020201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Euphemia" panose="020B05030401020201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Euphemia" panose="020B05030401020201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Euphemia" panose="020B05030401020201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Euphemia" panose="020B05030401020201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70DF67E-9DA5-4BD9-B56F-33A3219119F6}" type="slidenum">
              <a:rPr lang="nl-NL" altLang="nl-NL" smtClean="0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nl-NL" altLang="nl-N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>
            <a:extLst>
              <a:ext uri="{FF2B5EF4-FFF2-40B4-BE49-F238E27FC236}">
                <a16:creationId xmlns:a16="http://schemas.microsoft.com/office/drawing/2014/main" id="{A5D0BCBB-DAA1-3362-9E83-F92ECB16DCB0}"/>
              </a:ext>
            </a:extLst>
          </p:cNvPr>
          <p:cNvSpPr/>
          <p:nvPr/>
        </p:nvSpPr>
        <p:spPr>
          <a:xfrm>
            <a:off x="0" y="5778500"/>
            <a:ext cx="9144000" cy="1079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 sz="1350"/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A0A3678D-CD57-F517-3D1A-EDE232A1543D}"/>
              </a:ext>
            </a:extLst>
          </p:cNvPr>
          <p:cNvSpPr/>
          <p:nvPr/>
        </p:nvSpPr>
        <p:spPr>
          <a:xfrm>
            <a:off x="0" y="0"/>
            <a:ext cx="9144000" cy="1079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 sz="135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6022FA48-D702-197A-6839-6EF128817D0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/>
        </p:blipFill>
        <p:spPr>
          <a:xfrm>
            <a:off x="993334" y="0"/>
            <a:ext cx="1310643" cy="2292094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828675" y="2292095"/>
            <a:ext cx="7572375" cy="2219691"/>
          </a:xfrm>
        </p:spPr>
        <p:txBody>
          <a:bodyPr rtlCol="0" anchor="ctr">
            <a:normAutofit/>
          </a:bodyPr>
          <a:lstStyle>
            <a:lvl1pPr algn="l" rtl="0">
              <a:defRPr sz="3300" cap="all" baseline="0"/>
            </a:lvl1pPr>
          </a:lstStyle>
          <a:p>
            <a:r>
              <a:rPr lang="nl-NL" noProof="0"/>
              <a:t>Klik om stijl te bewerken</a:t>
            </a:r>
          </a:p>
        </p:txBody>
      </p:sp>
      <p:sp>
        <p:nvSpPr>
          <p:cNvPr id="3" name="Subtitel 2"/>
          <p:cNvSpPr>
            <a:spLocks noGrp="1"/>
          </p:cNvSpPr>
          <p:nvPr>
            <p:ph type="subTitle" idx="1"/>
          </p:nvPr>
        </p:nvSpPr>
        <p:spPr>
          <a:xfrm>
            <a:off x="828674" y="4511785"/>
            <a:ext cx="7572376" cy="955565"/>
          </a:xfrm>
        </p:spPr>
        <p:txBody>
          <a:bodyPr/>
          <a:lstStyle>
            <a:lvl1pPr marL="0" indent="0" algn="l" rtl="0">
              <a:spcBef>
                <a:spcPts val="0"/>
              </a:spcBef>
              <a:buNone/>
              <a:defRPr sz="1350"/>
            </a:lvl1pPr>
            <a:lvl2pPr marL="342900" indent="0" algn="ctr" rtl="0">
              <a:buNone/>
              <a:defRPr sz="1500"/>
            </a:lvl2pPr>
            <a:lvl3pPr marL="685800" indent="0" algn="ctr" rtl="0">
              <a:buNone/>
              <a:defRPr sz="1350"/>
            </a:lvl3pPr>
            <a:lvl4pPr marL="1028700" indent="0" algn="ctr" rtl="0">
              <a:buNone/>
              <a:defRPr sz="1200"/>
            </a:lvl4pPr>
            <a:lvl5pPr marL="1371600" indent="0" algn="ctr" rtl="0">
              <a:buNone/>
              <a:defRPr sz="1200"/>
            </a:lvl5pPr>
            <a:lvl6pPr marL="1714500" indent="0" algn="ctr" rtl="0">
              <a:buNone/>
              <a:defRPr sz="1200"/>
            </a:lvl6pPr>
            <a:lvl7pPr marL="2057400" indent="0" algn="ctr" rtl="0">
              <a:buNone/>
              <a:defRPr sz="1200"/>
            </a:lvl7pPr>
            <a:lvl8pPr marL="2400300" indent="0" algn="ctr" rtl="0">
              <a:buNone/>
              <a:defRPr sz="1200"/>
            </a:lvl8pPr>
            <a:lvl9pPr marL="2743200" indent="0" algn="ctr" rtl="0">
              <a:buNone/>
              <a:defRPr sz="1200"/>
            </a:lvl9pPr>
          </a:lstStyle>
          <a:p>
            <a:r>
              <a:rPr lang="nl-NL" noProof="0"/>
              <a:t>Klikken om de ondertitelstijl van het model te bewerken</a:t>
            </a:r>
          </a:p>
        </p:txBody>
      </p:sp>
      <p:sp>
        <p:nvSpPr>
          <p:cNvPr id="7" name="Tijdelijke aanduiding voor datum 3">
            <a:extLst>
              <a:ext uri="{FF2B5EF4-FFF2-40B4-BE49-F238E27FC236}">
                <a16:creationId xmlns:a16="http://schemas.microsoft.com/office/drawing/2014/main" id="{48DEEAD2-AE4E-C9EE-EEE2-7628886A0C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A3E73A-52B1-45D0-84BF-208ACBD658EB}" type="datetime1">
              <a:rPr lang="nl-NL" altLang="nl-NL"/>
              <a:pPr>
                <a:defRPr/>
              </a:pPr>
              <a:t>18-9-2026</a:t>
            </a:fld>
            <a:endParaRPr lang="nl-NL" altLang="nl-NL"/>
          </a:p>
        </p:txBody>
      </p:sp>
      <p:sp>
        <p:nvSpPr>
          <p:cNvPr id="8" name="Tijdelijke aanduiding voor voettekst 4">
            <a:extLst>
              <a:ext uri="{FF2B5EF4-FFF2-40B4-BE49-F238E27FC236}">
                <a16:creationId xmlns:a16="http://schemas.microsoft.com/office/drawing/2014/main" id="{3427243B-CFB3-F648-B7BC-6DE4D28263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Tijdelijke aanduiding voor dianummer 5">
            <a:extLst>
              <a:ext uri="{FF2B5EF4-FFF2-40B4-BE49-F238E27FC236}">
                <a16:creationId xmlns:a16="http://schemas.microsoft.com/office/drawing/2014/main" id="{CF9B734C-9B70-A87A-6E67-8D9CD996BF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5B70F7-A99B-4D58-A403-C36A2E943458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911921691"/>
      </p:ext>
    </p:extLst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inhou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nl-NL" noProof="0"/>
              <a:t>Klik om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noProof="0"/>
              <a:t>Klikken om de tekststijl van het model te bewerken</a:t>
            </a:r>
          </a:p>
          <a:p>
            <a:pPr lvl="1"/>
            <a:r>
              <a:rPr lang="nl-NL" noProof="0"/>
              <a:t>Tweede niveau</a:t>
            </a:r>
          </a:p>
          <a:p>
            <a:pPr lvl="2"/>
            <a:r>
              <a:rPr lang="nl-NL" noProof="0"/>
              <a:t>Derde niveau</a:t>
            </a:r>
          </a:p>
          <a:p>
            <a:pPr lvl="3"/>
            <a:r>
              <a:rPr lang="nl-NL" noProof="0"/>
              <a:t>Vierde niveau</a:t>
            </a:r>
          </a:p>
          <a:p>
            <a:pPr lvl="4"/>
            <a:r>
              <a:rPr lang="nl-NL" noProof="0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C2F65DD-34D7-25E7-A04E-566BFB83F8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1FA24A-3BF0-4F78-BBE1-70FB1DEF7431}" type="datetime1">
              <a:rPr lang="nl-NL" altLang="nl-NL"/>
              <a:pPr>
                <a:defRPr/>
              </a:pPr>
              <a:t>18-9-2026</a:t>
            </a:fld>
            <a:endParaRPr lang="nl-NL" alt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2C8A35E-E160-3636-66DE-DB26A51755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3D23ED7-349B-07D9-E2D3-FC0C06518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89A795-AD0B-48E6-A2C9-6AE53FBC31D6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862155833"/>
      </p:ext>
    </p:extLst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dia met 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ep 9">
            <a:extLst>
              <a:ext uri="{FF2B5EF4-FFF2-40B4-BE49-F238E27FC236}">
                <a16:creationId xmlns:a16="http://schemas.microsoft.com/office/drawing/2014/main" id="{62D7840C-0028-6225-B6B3-BDAC1D553223}"/>
              </a:ext>
            </a:extLst>
          </p:cNvPr>
          <p:cNvGrpSpPr>
            <a:grpSpLocks/>
          </p:cNvGrpSpPr>
          <p:nvPr/>
        </p:nvGrpSpPr>
        <p:grpSpPr bwMode="auto">
          <a:xfrm rot="10800000">
            <a:off x="0" y="5645150"/>
            <a:ext cx="9144000" cy="63500"/>
            <a:chOff x="507492" y="1501519"/>
            <a:chExt cx="8129016" cy="63125"/>
          </a:xfrm>
        </p:grpSpPr>
        <p:cxnSp>
          <p:nvCxnSpPr>
            <p:cNvPr id="5" name="Rechte verbindingslijn 4">
              <a:extLst>
                <a:ext uri="{FF2B5EF4-FFF2-40B4-BE49-F238E27FC236}">
                  <a16:creationId xmlns:a16="http://schemas.microsoft.com/office/drawing/2014/main" id="{3B818A0B-3D2A-7685-7670-365DAC17887D}"/>
                </a:ext>
              </a:extLst>
            </p:cNvPr>
            <p:cNvCxnSpPr/>
            <p:nvPr/>
          </p:nvCxnSpPr>
          <p:spPr>
            <a:xfrm>
              <a:off x="511725" y="1564644"/>
              <a:ext cx="8129017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Rechte verbindingslijn 5">
              <a:extLst>
                <a:ext uri="{FF2B5EF4-FFF2-40B4-BE49-F238E27FC236}">
                  <a16:creationId xmlns:a16="http://schemas.microsoft.com/office/drawing/2014/main" id="{62745EA0-53CB-1815-5CC4-0D3B1A2E2E96}"/>
                </a:ext>
              </a:extLst>
            </p:cNvPr>
            <p:cNvCxnSpPr/>
            <p:nvPr/>
          </p:nvCxnSpPr>
          <p:spPr>
            <a:xfrm>
              <a:off x="511725" y="1501519"/>
              <a:ext cx="8129017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Groep 15">
            <a:extLst>
              <a:ext uri="{FF2B5EF4-FFF2-40B4-BE49-F238E27FC236}">
                <a16:creationId xmlns:a16="http://schemas.microsoft.com/office/drawing/2014/main" id="{2216E857-118C-0528-83E8-7D042AB190E4}"/>
              </a:ext>
            </a:extLst>
          </p:cNvPr>
          <p:cNvGrpSpPr>
            <a:grpSpLocks/>
          </p:cNvGrpSpPr>
          <p:nvPr/>
        </p:nvGrpSpPr>
        <p:grpSpPr bwMode="auto">
          <a:xfrm>
            <a:off x="0" y="1143000"/>
            <a:ext cx="9144000" cy="63500"/>
            <a:chOff x="507492" y="1501519"/>
            <a:chExt cx="8129016" cy="63125"/>
          </a:xfrm>
        </p:grpSpPr>
        <p:cxnSp>
          <p:nvCxnSpPr>
            <p:cNvPr id="8" name="Rechte verbindingslijn 7">
              <a:extLst>
                <a:ext uri="{FF2B5EF4-FFF2-40B4-BE49-F238E27FC236}">
                  <a16:creationId xmlns:a16="http://schemas.microsoft.com/office/drawing/2014/main" id="{EA4D2E75-CDD1-41A4-D2AB-0872FAFECF0A}"/>
                </a:ext>
              </a:extLst>
            </p:cNvPr>
            <p:cNvCxnSpPr/>
            <p:nvPr/>
          </p:nvCxnSpPr>
          <p:spPr>
            <a:xfrm>
              <a:off x="507492" y="1564644"/>
              <a:ext cx="8129016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Rechte verbindingslijn 8">
              <a:extLst>
                <a:ext uri="{FF2B5EF4-FFF2-40B4-BE49-F238E27FC236}">
                  <a16:creationId xmlns:a16="http://schemas.microsoft.com/office/drawing/2014/main" id="{8AA7CDD5-A08C-5CBC-86B0-9D2A40BBA0B1}"/>
                </a:ext>
              </a:extLst>
            </p:cNvPr>
            <p:cNvCxnSpPr/>
            <p:nvPr/>
          </p:nvCxnSpPr>
          <p:spPr>
            <a:xfrm>
              <a:off x="507492" y="1501519"/>
              <a:ext cx="8129016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Rechthoek 9">
            <a:extLst>
              <a:ext uri="{FF2B5EF4-FFF2-40B4-BE49-F238E27FC236}">
                <a16:creationId xmlns:a16="http://schemas.microsoft.com/office/drawing/2014/main" id="{F904D769-7D69-D62C-D02F-1BDFC6DA0C3E}"/>
              </a:ext>
            </a:extLst>
          </p:cNvPr>
          <p:cNvSpPr/>
          <p:nvPr/>
        </p:nvSpPr>
        <p:spPr>
          <a:xfrm>
            <a:off x="0" y="5778500"/>
            <a:ext cx="9144000" cy="1079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 sz="1350"/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3AABB5AC-A16B-C904-A8B9-F002B523A260}"/>
              </a:ext>
            </a:extLst>
          </p:cNvPr>
          <p:cNvSpPr/>
          <p:nvPr/>
        </p:nvSpPr>
        <p:spPr>
          <a:xfrm>
            <a:off x="0" y="0"/>
            <a:ext cx="9144000" cy="1079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 sz="1350"/>
          </a:p>
        </p:txBody>
      </p:sp>
      <p:pic>
        <p:nvPicPr>
          <p:cNvPr id="13" name="Afbeelding 12">
            <a:extLst>
              <a:ext uri="{FF2B5EF4-FFF2-40B4-BE49-F238E27FC236}">
                <a16:creationId xmlns:a16="http://schemas.microsoft.com/office/drawing/2014/main" id="{A47BB9DE-8110-2D96-9FE4-8A3A596C6C9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/>
        </p:blipFill>
        <p:spPr>
          <a:xfrm>
            <a:off x="994410" y="0"/>
            <a:ext cx="1310643" cy="2292094"/>
          </a:xfrm>
          <a:prstGeom prst="rect">
            <a:avLst/>
          </a:prstGeom>
        </p:spPr>
      </p:pic>
      <p:sp>
        <p:nvSpPr>
          <p:cNvPr id="14" name="Instructietekst">
            <a:extLst>
              <a:ext uri="{FF2B5EF4-FFF2-40B4-BE49-F238E27FC236}">
                <a16:creationId xmlns:a16="http://schemas.microsoft.com/office/drawing/2014/main" id="{C7CD036A-3DF9-17BE-59AF-CDC95DC5C070}"/>
              </a:ext>
            </a:extLst>
          </p:cNvPr>
          <p:cNvSpPr/>
          <p:nvPr/>
        </p:nvSpPr>
        <p:spPr>
          <a:xfrm>
            <a:off x="9258300" y="0"/>
            <a:ext cx="971550" cy="6858000"/>
          </a:xfrm>
          <a:prstGeom prst="roundRect">
            <a:avLst>
              <a:gd name="adj" fmla="val 9717"/>
            </a:avLst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nl-NL" sz="900" b="1" i="1">
                <a:latin typeface="Arial" pitchFamily="34" charset="0"/>
                <a:cs typeface="Arial" pitchFamily="34" charset="0"/>
              </a:rPr>
              <a:t>OPMERKING: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nl-NL" sz="900" i="1">
                <a:latin typeface="Arial" pitchFamily="34" charset="0"/>
                <a:cs typeface="Arial" pitchFamily="34" charset="0"/>
              </a:rPr>
              <a:t>Als u de afbeelding op deze dia wilt wijzigen, selecteert u de afbeelding en verwijdert u deze. Klik vervolgens op het pictogram Afbeelding in de tijdelijke aanduiding om uw eigen afbeelding in te voegen.</a:t>
            </a:r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828675" y="2292095"/>
            <a:ext cx="4300538" cy="2219691"/>
          </a:xfrm>
        </p:spPr>
        <p:txBody>
          <a:bodyPr rtlCol="0" anchor="ctr">
            <a:normAutofit/>
          </a:bodyPr>
          <a:lstStyle>
            <a:lvl1pPr algn="l" rtl="0">
              <a:defRPr sz="3300" cap="all" baseline="0"/>
            </a:lvl1pPr>
          </a:lstStyle>
          <a:p>
            <a:r>
              <a:rPr lang="nl-NL" noProof="0"/>
              <a:t>Klik om stijl te bewerken</a:t>
            </a:r>
          </a:p>
        </p:txBody>
      </p:sp>
      <p:sp>
        <p:nvSpPr>
          <p:cNvPr id="3" name="Subtitel 2"/>
          <p:cNvSpPr>
            <a:spLocks noGrp="1"/>
          </p:cNvSpPr>
          <p:nvPr>
            <p:ph type="subTitle" idx="1"/>
          </p:nvPr>
        </p:nvSpPr>
        <p:spPr>
          <a:xfrm>
            <a:off x="828675" y="4511785"/>
            <a:ext cx="4300538" cy="955565"/>
          </a:xfrm>
        </p:spPr>
        <p:txBody>
          <a:bodyPr/>
          <a:lstStyle>
            <a:lvl1pPr marL="0" indent="0" algn="l" rtl="0">
              <a:spcBef>
                <a:spcPts val="0"/>
              </a:spcBef>
              <a:buNone/>
              <a:defRPr sz="1350"/>
            </a:lvl1pPr>
            <a:lvl2pPr marL="342900" indent="0" algn="ctr" rtl="0">
              <a:buNone/>
              <a:defRPr sz="1500"/>
            </a:lvl2pPr>
            <a:lvl3pPr marL="685800" indent="0" algn="ctr" rtl="0">
              <a:buNone/>
              <a:defRPr sz="1350"/>
            </a:lvl3pPr>
            <a:lvl4pPr marL="1028700" indent="0" algn="ctr" rtl="0">
              <a:buNone/>
              <a:defRPr sz="1200"/>
            </a:lvl4pPr>
            <a:lvl5pPr marL="1371600" indent="0" algn="ctr" rtl="0">
              <a:buNone/>
              <a:defRPr sz="1200"/>
            </a:lvl5pPr>
            <a:lvl6pPr marL="1714500" indent="0" algn="ctr" rtl="0">
              <a:buNone/>
              <a:defRPr sz="1200"/>
            </a:lvl6pPr>
            <a:lvl7pPr marL="2057400" indent="0" algn="ctr" rtl="0">
              <a:buNone/>
              <a:defRPr sz="1200"/>
            </a:lvl7pPr>
            <a:lvl8pPr marL="2400300" indent="0" algn="ctr" rtl="0">
              <a:buNone/>
              <a:defRPr sz="1200"/>
            </a:lvl8pPr>
            <a:lvl9pPr marL="2743200" indent="0" algn="ctr" rtl="0">
              <a:buNone/>
              <a:defRPr sz="1200"/>
            </a:lvl9pPr>
          </a:lstStyle>
          <a:p>
            <a:r>
              <a:rPr lang="nl-NL" noProof="0"/>
              <a:t>Klikken om de ondertitelstijl van het model te bewerken</a:t>
            </a:r>
          </a:p>
        </p:txBody>
      </p:sp>
      <p:sp>
        <p:nvSpPr>
          <p:cNvPr id="11" name="Tijdelijke aanduiding voor afbeelding 10"/>
          <p:cNvSpPr>
            <a:spLocks noGrp="1"/>
          </p:cNvSpPr>
          <p:nvPr>
            <p:ph type="pic" sz="quarter" idx="13"/>
          </p:nvPr>
        </p:nvSpPr>
        <p:spPr>
          <a:xfrm>
            <a:off x="5235798" y="1310656"/>
            <a:ext cx="3908203" cy="4208604"/>
          </a:xfrm>
          <a:solidFill>
            <a:schemeClr val="tx1">
              <a:lumMod val="20000"/>
              <a:lumOff val="80000"/>
            </a:schemeClr>
          </a:solidFill>
        </p:spPr>
        <p:txBody>
          <a:bodyPr tIns="1005840"/>
          <a:lstStyle>
            <a:lvl1pPr marL="0" indent="0" algn="ctr" rtl="0">
              <a:buNone/>
              <a:defRPr/>
            </a:lvl1pPr>
          </a:lstStyle>
          <a:p>
            <a:pPr lvl="0"/>
            <a:r>
              <a:rPr lang="nl-NL" noProof="0"/>
              <a:t>Klik op het pictogram als u een afbeelding wilt toevoegen</a:t>
            </a:r>
          </a:p>
        </p:txBody>
      </p:sp>
    </p:spTree>
    <p:extLst>
      <p:ext uri="{BB962C8B-B14F-4D97-AF65-F5344CB8AC3E}">
        <p14:creationId xmlns:p14="http://schemas.microsoft.com/office/powerpoint/2010/main" val="3467200735"/>
      </p:ext>
    </p:extLst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ep 9">
            <a:extLst>
              <a:ext uri="{FF2B5EF4-FFF2-40B4-BE49-F238E27FC236}">
                <a16:creationId xmlns:a16="http://schemas.microsoft.com/office/drawing/2014/main" id="{17D4B303-ACA2-CCAA-9892-A1A79AE37784}"/>
              </a:ext>
            </a:extLst>
          </p:cNvPr>
          <p:cNvGrpSpPr>
            <a:grpSpLocks/>
          </p:cNvGrpSpPr>
          <p:nvPr/>
        </p:nvGrpSpPr>
        <p:grpSpPr bwMode="auto">
          <a:xfrm>
            <a:off x="0" y="2514600"/>
            <a:ext cx="9144000" cy="3194050"/>
            <a:chOff x="647402" y="2514600"/>
            <a:chExt cx="10838688" cy="3194035"/>
          </a:xfrm>
        </p:grpSpPr>
        <p:grpSp>
          <p:nvGrpSpPr>
            <p:cNvPr id="5" name="Groep 10">
              <a:extLst>
                <a:ext uri="{FF2B5EF4-FFF2-40B4-BE49-F238E27FC236}">
                  <a16:creationId xmlns:a16="http://schemas.microsoft.com/office/drawing/2014/main" id="{1A7E9C58-B71A-71B9-B161-23B31C244E2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47402" y="2514600"/>
              <a:ext cx="10838688" cy="63125"/>
              <a:chOff x="507492" y="1501519"/>
              <a:chExt cx="8129016" cy="63125"/>
            </a:xfrm>
          </p:grpSpPr>
          <p:cxnSp>
            <p:nvCxnSpPr>
              <p:cNvPr id="10" name="Rechte verbindingslijn 9">
                <a:extLst>
                  <a:ext uri="{FF2B5EF4-FFF2-40B4-BE49-F238E27FC236}">
                    <a16:creationId xmlns:a16="http://schemas.microsoft.com/office/drawing/2014/main" id="{C07A728D-7FFD-28A1-ADC2-35860AE366AB}"/>
                  </a:ext>
                </a:extLst>
              </p:cNvPr>
              <p:cNvCxnSpPr/>
              <p:nvPr/>
            </p:nvCxnSpPr>
            <p:spPr>
              <a:xfrm>
                <a:off x="507492" y="1565019"/>
                <a:ext cx="8129016" cy="0"/>
              </a:xfrm>
              <a:prstGeom prst="line">
                <a:avLst/>
              </a:prstGeom>
              <a:ln w="381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Rechte verbindingslijn 10">
                <a:extLst>
                  <a:ext uri="{FF2B5EF4-FFF2-40B4-BE49-F238E27FC236}">
                    <a16:creationId xmlns:a16="http://schemas.microsoft.com/office/drawing/2014/main" id="{CA2EACED-5C70-4BD9-4BA3-EDF6786DDFD1}"/>
                  </a:ext>
                </a:extLst>
              </p:cNvPr>
              <p:cNvCxnSpPr/>
              <p:nvPr/>
            </p:nvCxnSpPr>
            <p:spPr>
              <a:xfrm>
                <a:off x="507492" y="1501519"/>
                <a:ext cx="8129016" cy="0"/>
              </a:xfrm>
              <a:prstGeom prst="line">
                <a:avLst/>
              </a:prstGeom>
              <a:ln w="127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" name="Rechthoek 5">
              <a:extLst>
                <a:ext uri="{FF2B5EF4-FFF2-40B4-BE49-F238E27FC236}">
                  <a16:creationId xmlns:a16="http://schemas.microsoft.com/office/drawing/2014/main" id="{590F8D94-64CB-010C-24ED-C37B5B1DE48E}"/>
                </a:ext>
              </a:extLst>
            </p:cNvPr>
            <p:cNvSpPr/>
            <p:nvPr/>
          </p:nvSpPr>
          <p:spPr>
            <a:xfrm>
              <a:off x="647402" y="2641599"/>
              <a:ext cx="10838688" cy="2940036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 sz="1350"/>
            </a:p>
          </p:txBody>
        </p:sp>
        <p:grpSp>
          <p:nvGrpSpPr>
            <p:cNvPr id="7" name="Groep 15">
              <a:extLst>
                <a:ext uri="{FF2B5EF4-FFF2-40B4-BE49-F238E27FC236}">
                  <a16:creationId xmlns:a16="http://schemas.microsoft.com/office/drawing/2014/main" id="{ED62B598-93E4-DB80-7EE4-17E5AA99140A}"/>
                </a:ext>
              </a:extLst>
            </p:cNvPr>
            <p:cNvGrpSpPr>
              <a:grpSpLocks/>
            </p:cNvGrpSpPr>
            <p:nvPr/>
          </p:nvGrpSpPr>
          <p:grpSpPr bwMode="auto">
            <a:xfrm rot="10800000">
              <a:off x="647402" y="5645510"/>
              <a:ext cx="10838688" cy="63125"/>
              <a:chOff x="507492" y="1501519"/>
              <a:chExt cx="8129016" cy="63125"/>
            </a:xfrm>
          </p:grpSpPr>
          <p:cxnSp>
            <p:nvCxnSpPr>
              <p:cNvPr id="8" name="Rechte verbindingslijn 7">
                <a:extLst>
                  <a:ext uri="{FF2B5EF4-FFF2-40B4-BE49-F238E27FC236}">
                    <a16:creationId xmlns:a16="http://schemas.microsoft.com/office/drawing/2014/main" id="{D18B5A9D-5FCC-E541-A028-434D1FBC7942}"/>
                  </a:ext>
                </a:extLst>
              </p:cNvPr>
              <p:cNvCxnSpPr/>
              <p:nvPr/>
            </p:nvCxnSpPr>
            <p:spPr>
              <a:xfrm>
                <a:off x="511725" y="1565019"/>
                <a:ext cx="8129017" cy="0"/>
              </a:xfrm>
              <a:prstGeom prst="line">
                <a:avLst/>
              </a:prstGeom>
              <a:ln w="381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Rechte verbindingslijn 8">
                <a:extLst>
                  <a:ext uri="{FF2B5EF4-FFF2-40B4-BE49-F238E27FC236}">
                    <a16:creationId xmlns:a16="http://schemas.microsoft.com/office/drawing/2014/main" id="{18572D68-F682-45EA-F549-B4EF5EE224E9}"/>
                  </a:ext>
                </a:extLst>
              </p:cNvPr>
              <p:cNvCxnSpPr/>
              <p:nvPr/>
            </p:nvCxnSpPr>
            <p:spPr>
              <a:xfrm>
                <a:off x="511725" y="1501519"/>
                <a:ext cx="8129017" cy="0"/>
              </a:xfrm>
              <a:prstGeom prst="line">
                <a:avLst/>
              </a:prstGeom>
              <a:ln w="127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3B7B2B42-B747-3B21-01F5-6C4CAC6F58F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994410" y="0"/>
            <a:ext cx="1337391" cy="2971806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28675" y="2971806"/>
            <a:ext cx="7553324" cy="1684150"/>
          </a:xfrm>
        </p:spPr>
        <p:txBody>
          <a:bodyPr rtlCol="0" anchor="ctr">
            <a:normAutofit/>
          </a:bodyPr>
          <a:lstStyle>
            <a:lvl1pPr algn="l" rtl="0">
              <a:defRPr sz="3300" cap="all" baseline="0">
                <a:solidFill>
                  <a:schemeClr val="bg1"/>
                </a:solidFill>
              </a:defRPr>
            </a:lvl1pPr>
          </a:lstStyle>
          <a:p>
            <a:r>
              <a:rPr lang="nl-NL" noProof="0"/>
              <a:t>Klik om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28675" y="4655956"/>
            <a:ext cx="7553324" cy="509750"/>
          </a:xfrm>
        </p:spPr>
        <p:txBody>
          <a:bodyPr/>
          <a:lstStyle>
            <a:lvl1pPr marL="0" indent="0" algn="l" rtl="0">
              <a:spcBef>
                <a:spcPts val="0"/>
              </a:spcBef>
              <a:buNone/>
              <a:defRPr sz="1200">
                <a:solidFill>
                  <a:schemeClr val="bg1"/>
                </a:solidFill>
              </a:defRPr>
            </a:lvl1pPr>
            <a:lvl2pPr marL="342900" indent="0" algn="l" rtl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l" rtl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l" rtl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l" rtl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l" rtl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l" rtl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l" rtl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l" rtl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noProof="0"/>
              <a:t>Klikken om de tekststijl van het model te bewerken</a:t>
            </a:r>
          </a:p>
        </p:txBody>
      </p:sp>
      <p:sp>
        <p:nvSpPr>
          <p:cNvPr id="13" name="Tijdelijke aanduiding voor datum 3">
            <a:extLst>
              <a:ext uri="{FF2B5EF4-FFF2-40B4-BE49-F238E27FC236}">
                <a16:creationId xmlns:a16="http://schemas.microsoft.com/office/drawing/2014/main" id="{4DD60630-F03F-4D01-62A6-4A2BB0012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EDBA1F-EF2F-4379-BFE5-DF32FB9C3C3F}" type="datetime1">
              <a:rPr lang="nl-NL" altLang="nl-NL"/>
              <a:pPr>
                <a:defRPr/>
              </a:pPr>
              <a:t>18-9-2026</a:t>
            </a:fld>
            <a:endParaRPr lang="nl-NL" altLang="nl-NL"/>
          </a:p>
        </p:txBody>
      </p:sp>
      <p:sp>
        <p:nvSpPr>
          <p:cNvPr id="14" name="Tijdelijke aanduiding voor voettekst 4">
            <a:extLst>
              <a:ext uri="{FF2B5EF4-FFF2-40B4-BE49-F238E27FC236}">
                <a16:creationId xmlns:a16="http://schemas.microsoft.com/office/drawing/2014/main" id="{5248E1EF-DF77-6B1D-7CBE-082252FDB9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" name="Tijdelijke aanduiding voor dianummer 5">
            <a:extLst>
              <a:ext uri="{FF2B5EF4-FFF2-40B4-BE49-F238E27FC236}">
                <a16:creationId xmlns:a16="http://schemas.microsoft.com/office/drawing/2014/main" id="{50AF3A95-AAF8-D42A-82A7-0253CEDF50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AE235A-8EAB-40C8-82C2-79A2E7DC7DD2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232921564"/>
      </p:ext>
    </p:extLst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nl-NL" noProof="0"/>
              <a:t>Klik om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28675" y="1600201"/>
            <a:ext cx="3686175" cy="4571999"/>
          </a:xfrm>
        </p:spPr>
        <p:txBody>
          <a:bodyPr/>
          <a:lstStyle>
            <a:lvl5pPr algn="l" rtl="0">
              <a:defRPr/>
            </a:lvl5pPr>
            <a:lvl6pPr algn="l" rtl="0">
              <a:defRPr/>
            </a:lvl6pPr>
            <a:lvl7pPr algn="l" rtl="0">
              <a:defRPr/>
            </a:lvl7pPr>
            <a:lvl8pPr algn="l" rtl="0">
              <a:defRPr/>
            </a:lvl8pPr>
            <a:lvl9pPr algn="l" rtl="0">
              <a:defRPr/>
            </a:lvl9pPr>
          </a:lstStyle>
          <a:p>
            <a:pPr lvl="0"/>
            <a:r>
              <a:rPr lang="nl-NL" noProof="0"/>
              <a:t>Klikken om de tekststijl van het model te bewerken</a:t>
            </a:r>
          </a:p>
          <a:p>
            <a:pPr lvl="1"/>
            <a:r>
              <a:rPr lang="nl-NL" noProof="0"/>
              <a:t>Tweede niveau</a:t>
            </a:r>
          </a:p>
          <a:p>
            <a:pPr lvl="2"/>
            <a:r>
              <a:rPr lang="nl-NL" noProof="0"/>
              <a:t>Derde niveau</a:t>
            </a:r>
          </a:p>
          <a:p>
            <a:pPr lvl="3"/>
            <a:r>
              <a:rPr lang="nl-NL" noProof="0"/>
              <a:t>Vierde niveau</a:t>
            </a:r>
          </a:p>
          <a:p>
            <a:pPr lvl="4"/>
            <a:r>
              <a:rPr lang="nl-NL" noProof="0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29150" y="1600201"/>
            <a:ext cx="3686175" cy="4571999"/>
          </a:xfrm>
        </p:spPr>
        <p:txBody>
          <a:bodyPr/>
          <a:lstStyle>
            <a:lvl5pPr algn="l" rtl="0">
              <a:defRPr/>
            </a:lvl5pPr>
            <a:lvl6pPr algn="l" rtl="0">
              <a:defRPr/>
            </a:lvl6pPr>
            <a:lvl7pPr algn="l" rtl="0">
              <a:defRPr/>
            </a:lvl7pPr>
            <a:lvl8pPr algn="l" rtl="0">
              <a:defRPr/>
            </a:lvl8pPr>
          </a:lstStyle>
          <a:p>
            <a:pPr lvl="0"/>
            <a:r>
              <a:rPr lang="nl-NL" noProof="0"/>
              <a:t>Klikken om de tekststijl van het model te bewerken</a:t>
            </a:r>
          </a:p>
          <a:p>
            <a:pPr lvl="1"/>
            <a:r>
              <a:rPr lang="nl-NL" noProof="0"/>
              <a:t>Tweede niveau</a:t>
            </a:r>
          </a:p>
          <a:p>
            <a:pPr lvl="2"/>
            <a:r>
              <a:rPr lang="nl-NL" noProof="0"/>
              <a:t>Derde niveau</a:t>
            </a:r>
          </a:p>
          <a:p>
            <a:pPr lvl="3"/>
            <a:r>
              <a:rPr lang="nl-NL" noProof="0"/>
              <a:t>Vierde niveau</a:t>
            </a:r>
          </a:p>
          <a:p>
            <a:pPr lvl="4"/>
            <a:r>
              <a:rPr lang="nl-NL" noProof="0"/>
              <a:t>Vijfde niveau</a:t>
            </a:r>
          </a:p>
        </p:txBody>
      </p:sp>
      <p:sp>
        <p:nvSpPr>
          <p:cNvPr id="5" name="Tijdelijke aanduiding voor datum 3">
            <a:extLst>
              <a:ext uri="{FF2B5EF4-FFF2-40B4-BE49-F238E27FC236}">
                <a16:creationId xmlns:a16="http://schemas.microsoft.com/office/drawing/2014/main" id="{23CCF6A1-6D04-DDE5-48B7-5119E75D00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4B637C-A9E9-4FE7-97A2-A98A600D5F41}" type="datetime1">
              <a:rPr lang="nl-NL" altLang="nl-NL"/>
              <a:pPr>
                <a:defRPr/>
              </a:pPr>
              <a:t>18-9-2026</a:t>
            </a:fld>
            <a:endParaRPr lang="nl-NL" altLang="nl-NL"/>
          </a:p>
        </p:txBody>
      </p:sp>
      <p:sp>
        <p:nvSpPr>
          <p:cNvPr id="6" name="Tijdelijke aanduiding voor voettekst 4">
            <a:extLst>
              <a:ext uri="{FF2B5EF4-FFF2-40B4-BE49-F238E27FC236}">
                <a16:creationId xmlns:a16="http://schemas.microsoft.com/office/drawing/2014/main" id="{4E05DD06-24B3-E6FA-86FA-D23C0D4404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Tijdelijke aanduiding voor dianummer 5">
            <a:extLst>
              <a:ext uri="{FF2B5EF4-FFF2-40B4-BE49-F238E27FC236}">
                <a16:creationId xmlns:a16="http://schemas.microsoft.com/office/drawing/2014/main" id="{B6458873-3BF3-57FB-2977-CC92775DD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CBE81A-6434-4DF6-B49B-C458E0456B3E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627467221"/>
      </p:ext>
    </p:extLst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nl-NL" noProof="0"/>
              <a:t>Klik om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28675" y="1600200"/>
            <a:ext cx="3689604" cy="823912"/>
          </a:xfrm>
        </p:spPr>
        <p:txBody>
          <a:bodyPr anchor="b"/>
          <a:lstStyle>
            <a:lvl1pPr marL="0" indent="0" algn="l" rtl="0">
              <a:spcBef>
                <a:spcPts val="0"/>
              </a:spcBef>
              <a:buNone/>
              <a:defRPr sz="1800" b="1"/>
            </a:lvl1pPr>
            <a:lvl2pPr marL="342900" indent="0" algn="l" rtl="0">
              <a:buNone/>
              <a:defRPr sz="1500" b="1"/>
            </a:lvl2pPr>
            <a:lvl3pPr marL="685800" indent="0" algn="l" rtl="0">
              <a:buNone/>
              <a:defRPr sz="1350" b="1"/>
            </a:lvl3pPr>
            <a:lvl4pPr marL="1028700" indent="0" algn="l" rtl="0">
              <a:buNone/>
              <a:defRPr sz="1200" b="1"/>
            </a:lvl4pPr>
            <a:lvl5pPr marL="1371600" indent="0" algn="l" rtl="0">
              <a:buNone/>
              <a:defRPr sz="1200" b="1"/>
            </a:lvl5pPr>
            <a:lvl6pPr marL="1714500" indent="0" algn="l" rtl="0">
              <a:buNone/>
              <a:defRPr sz="1200" b="1"/>
            </a:lvl6pPr>
            <a:lvl7pPr marL="2057400" indent="0" algn="l" rtl="0">
              <a:buNone/>
              <a:defRPr sz="1200" b="1"/>
            </a:lvl7pPr>
            <a:lvl8pPr marL="2400300" indent="0" algn="l" rtl="0">
              <a:buNone/>
              <a:defRPr sz="1200" b="1"/>
            </a:lvl8pPr>
            <a:lvl9pPr marL="2743200" indent="0" algn="l" rtl="0">
              <a:buNone/>
              <a:defRPr sz="1200" b="1"/>
            </a:lvl9pPr>
          </a:lstStyle>
          <a:p>
            <a:pPr lvl="0"/>
            <a:r>
              <a:rPr lang="nl-NL" noProof="0"/>
              <a:t>Klikken om de tekststijl van het model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28675" y="2424112"/>
            <a:ext cx="3689604" cy="3748088"/>
          </a:xfrm>
        </p:spPr>
        <p:txBody>
          <a:bodyPr/>
          <a:lstStyle/>
          <a:p>
            <a:pPr lvl="0"/>
            <a:r>
              <a:rPr lang="nl-NL" noProof="0"/>
              <a:t>Klikken om de tekststijl van het model te bewerken</a:t>
            </a:r>
          </a:p>
          <a:p>
            <a:pPr lvl="1"/>
            <a:r>
              <a:rPr lang="nl-NL" noProof="0"/>
              <a:t>Tweede niveau</a:t>
            </a:r>
          </a:p>
          <a:p>
            <a:pPr lvl="2"/>
            <a:r>
              <a:rPr lang="nl-NL" noProof="0"/>
              <a:t>Derde niveau</a:t>
            </a:r>
          </a:p>
          <a:p>
            <a:pPr lvl="3"/>
            <a:r>
              <a:rPr lang="nl-NL" noProof="0"/>
              <a:t>Vierde niveau</a:t>
            </a:r>
          </a:p>
          <a:p>
            <a:pPr lvl="4"/>
            <a:r>
              <a:rPr lang="nl-NL" noProof="0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24583" y="1600200"/>
            <a:ext cx="3689604" cy="823912"/>
          </a:xfrm>
        </p:spPr>
        <p:txBody>
          <a:bodyPr anchor="b"/>
          <a:lstStyle>
            <a:lvl1pPr marL="0" indent="0" algn="l" rtl="0">
              <a:spcBef>
                <a:spcPts val="0"/>
              </a:spcBef>
              <a:buNone/>
              <a:defRPr sz="1800" b="1"/>
            </a:lvl1pPr>
            <a:lvl2pPr marL="342900" indent="0" algn="l" rtl="0">
              <a:buNone/>
              <a:defRPr sz="1500" b="1"/>
            </a:lvl2pPr>
            <a:lvl3pPr marL="685800" indent="0" algn="l" rtl="0">
              <a:buNone/>
              <a:defRPr sz="1350" b="1"/>
            </a:lvl3pPr>
            <a:lvl4pPr marL="1028700" indent="0" algn="l" rtl="0">
              <a:buNone/>
              <a:defRPr sz="1200" b="1"/>
            </a:lvl4pPr>
            <a:lvl5pPr marL="1371600" indent="0" algn="l" rtl="0">
              <a:buNone/>
              <a:defRPr sz="1200" b="1"/>
            </a:lvl5pPr>
            <a:lvl6pPr marL="1714500" indent="0" algn="l" rtl="0">
              <a:buNone/>
              <a:defRPr sz="1200" b="1"/>
            </a:lvl6pPr>
            <a:lvl7pPr marL="2057400" indent="0" algn="l" rtl="0">
              <a:buNone/>
              <a:defRPr sz="1200" b="1"/>
            </a:lvl7pPr>
            <a:lvl8pPr marL="2400300" indent="0" algn="l" rtl="0">
              <a:buNone/>
              <a:defRPr sz="1200" b="1"/>
            </a:lvl8pPr>
            <a:lvl9pPr marL="2743200" indent="0" algn="l" rtl="0">
              <a:buNone/>
              <a:defRPr sz="1200" b="1"/>
            </a:lvl9pPr>
          </a:lstStyle>
          <a:p>
            <a:pPr lvl="0"/>
            <a:r>
              <a:rPr lang="nl-NL" noProof="0"/>
              <a:t>Klikken om de tekststijl van het model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24583" y="2424112"/>
            <a:ext cx="3689604" cy="3748088"/>
          </a:xfrm>
        </p:spPr>
        <p:txBody>
          <a:bodyPr/>
          <a:lstStyle/>
          <a:p>
            <a:pPr lvl="0"/>
            <a:r>
              <a:rPr lang="nl-NL" noProof="0"/>
              <a:t>Klikken om de tekststijl van het model te bewerken</a:t>
            </a:r>
          </a:p>
          <a:p>
            <a:pPr lvl="1"/>
            <a:r>
              <a:rPr lang="nl-NL" noProof="0"/>
              <a:t>Tweede niveau</a:t>
            </a:r>
          </a:p>
          <a:p>
            <a:pPr lvl="2"/>
            <a:r>
              <a:rPr lang="nl-NL" noProof="0"/>
              <a:t>Derde niveau</a:t>
            </a:r>
          </a:p>
          <a:p>
            <a:pPr lvl="3"/>
            <a:r>
              <a:rPr lang="nl-NL" noProof="0"/>
              <a:t>Vierde niveau</a:t>
            </a:r>
          </a:p>
          <a:p>
            <a:pPr lvl="4"/>
            <a:r>
              <a:rPr lang="nl-NL" noProof="0"/>
              <a:t>Vijfde niveau</a:t>
            </a:r>
          </a:p>
        </p:txBody>
      </p:sp>
      <p:sp>
        <p:nvSpPr>
          <p:cNvPr id="7" name="Tijdelijke aanduiding voor datum 3">
            <a:extLst>
              <a:ext uri="{FF2B5EF4-FFF2-40B4-BE49-F238E27FC236}">
                <a16:creationId xmlns:a16="http://schemas.microsoft.com/office/drawing/2014/main" id="{D21EAD01-F543-9672-AAD7-AAA5BBFDA8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B391A1-2666-4E06-95D5-27EAF3E06B04}" type="datetime1">
              <a:rPr lang="nl-NL" altLang="nl-NL"/>
              <a:pPr>
                <a:defRPr/>
              </a:pPr>
              <a:t>18-9-2026</a:t>
            </a:fld>
            <a:endParaRPr lang="nl-NL" altLang="nl-NL"/>
          </a:p>
        </p:txBody>
      </p:sp>
      <p:sp>
        <p:nvSpPr>
          <p:cNvPr id="8" name="Tijdelijke aanduiding voor voettekst 4">
            <a:extLst>
              <a:ext uri="{FF2B5EF4-FFF2-40B4-BE49-F238E27FC236}">
                <a16:creationId xmlns:a16="http://schemas.microsoft.com/office/drawing/2014/main" id="{9786F088-84E1-F85C-A0F6-CF571CD7F0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Tijdelijke aanduiding voor dianummer 5">
            <a:extLst>
              <a:ext uri="{FF2B5EF4-FFF2-40B4-BE49-F238E27FC236}">
                <a16:creationId xmlns:a16="http://schemas.microsoft.com/office/drawing/2014/main" id="{A8837C43-27FB-B68C-11D2-307DD08B12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D31984-D5AB-4B16-922F-D1A7DB82D2A2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628676430"/>
      </p:ext>
    </p:extLst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nl-NL" noProof="0"/>
              <a:t>Klik om stijl te bewerken</a:t>
            </a:r>
          </a:p>
        </p:txBody>
      </p:sp>
      <p:sp>
        <p:nvSpPr>
          <p:cNvPr id="3" name="Tijdelijke aanduiding voor datum 3">
            <a:extLst>
              <a:ext uri="{FF2B5EF4-FFF2-40B4-BE49-F238E27FC236}">
                <a16:creationId xmlns:a16="http://schemas.microsoft.com/office/drawing/2014/main" id="{CFEDE7A0-89E1-B754-6C52-B57AC0B4C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E2B3C1-D32B-4337-A069-128A00388CA6}" type="datetime1">
              <a:rPr lang="nl-NL" altLang="nl-NL"/>
              <a:pPr>
                <a:defRPr/>
              </a:pPr>
              <a:t>18-9-2026</a:t>
            </a:fld>
            <a:endParaRPr lang="nl-NL" altLang="nl-NL"/>
          </a:p>
        </p:txBody>
      </p:sp>
      <p:sp>
        <p:nvSpPr>
          <p:cNvPr id="4" name="Tijdelijke aanduiding voor voettekst 4">
            <a:extLst>
              <a:ext uri="{FF2B5EF4-FFF2-40B4-BE49-F238E27FC236}">
                <a16:creationId xmlns:a16="http://schemas.microsoft.com/office/drawing/2014/main" id="{04F96C41-D206-6909-7E9F-F6FF4E0E82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Tijdelijke aanduiding voor dianummer 5">
            <a:extLst>
              <a:ext uri="{FF2B5EF4-FFF2-40B4-BE49-F238E27FC236}">
                <a16:creationId xmlns:a16="http://schemas.microsoft.com/office/drawing/2014/main" id="{4B00E97E-14BF-0346-596F-7F3E62AD5A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ABFCF4-2B96-4AC3-9A11-BB37CD57690D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011044823"/>
      </p:ext>
    </p:extLst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D52E3072-DFBE-69BC-D25A-1823D4EE1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B975C8-83A1-4539-A9F9-CAF4225E2AEC}" type="datetime1">
              <a:rPr lang="nl-NL" altLang="nl-NL"/>
              <a:pPr>
                <a:defRPr/>
              </a:pPr>
              <a:t>18-9-2026</a:t>
            </a:fld>
            <a:endParaRPr lang="nl-NL" alt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E02E98FE-CA04-DCEF-8C2E-17D01ED304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A96AAA45-6207-D054-BDCA-55A4CAA38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C574F-8C70-4A5B-9743-8922AF77BA07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4094742689"/>
      </p:ext>
    </p:extLst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algn="l" rtl="0">
              <a:defRPr sz="2400"/>
            </a:lvl1pPr>
          </a:lstStyle>
          <a:p>
            <a:r>
              <a:rPr lang="nl-NL" noProof="0"/>
              <a:t>Klik om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231386" y="1600200"/>
            <a:ext cx="4083939" cy="4572001"/>
          </a:xfrm>
        </p:spPr>
        <p:txBody>
          <a:bodyPr/>
          <a:lstStyle>
            <a:lvl1pPr algn="l" rtl="0">
              <a:defRPr sz="1500"/>
            </a:lvl1pPr>
            <a:lvl2pPr algn="l" rtl="0">
              <a:defRPr sz="1200"/>
            </a:lvl2pPr>
            <a:lvl3pPr algn="l" rtl="0">
              <a:defRPr sz="1200"/>
            </a:lvl3pPr>
            <a:lvl4pPr algn="l" rtl="0">
              <a:defRPr sz="1050"/>
            </a:lvl4pPr>
            <a:lvl5pPr algn="l" rtl="0">
              <a:defRPr sz="1050"/>
            </a:lvl5pPr>
            <a:lvl6pPr algn="l" rtl="0">
              <a:defRPr sz="1050"/>
            </a:lvl6pPr>
            <a:lvl7pPr algn="l" rtl="0">
              <a:defRPr sz="1050"/>
            </a:lvl7pPr>
            <a:lvl8pPr algn="l" rtl="0">
              <a:defRPr sz="1050"/>
            </a:lvl8pPr>
            <a:lvl9pPr algn="l" rtl="0">
              <a:defRPr sz="1050"/>
            </a:lvl9pPr>
          </a:lstStyle>
          <a:p>
            <a:pPr lvl="0"/>
            <a:r>
              <a:rPr lang="nl-NL" noProof="0"/>
              <a:t>Klikken om de tekststijl van het model te bewerken</a:t>
            </a:r>
          </a:p>
          <a:p>
            <a:pPr lvl="1"/>
            <a:r>
              <a:rPr lang="nl-NL" noProof="0"/>
              <a:t>Tweede niveau</a:t>
            </a:r>
          </a:p>
          <a:p>
            <a:pPr lvl="2"/>
            <a:r>
              <a:rPr lang="nl-NL" noProof="0"/>
              <a:t>Derde niveau</a:t>
            </a:r>
          </a:p>
          <a:p>
            <a:pPr lvl="3"/>
            <a:r>
              <a:rPr lang="nl-NL" noProof="0"/>
              <a:t>Vierde niveau</a:t>
            </a:r>
          </a:p>
          <a:p>
            <a:pPr lvl="4"/>
            <a:r>
              <a:rPr lang="nl-NL" noProof="0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28675" y="1600200"/>
            <a:ext cx="3288411" cy="4572000"/>
          </a:xfrm>
        </p:spPr>
        <p:txBody>
          <a:bodyPr/>
          <a:lstStyle>
            <a:lvl1pPr marL="0" indent="0" algn="l" rtl="0">
              <a:spcBef>
                <a:spcPts val="900"/>
              </a:spcBef>
              <a:buNone/>
              <a:defRPr sz="1350"/>
            </a:lvl1pPr>
            <a:lvl2pPr marL="342900" indent="0" algn="l" rtl="0">
              <a:buNone/>
              <a:defRPr sz="1050"/>
            </a:lvl2pPr>
            <a:lvl3pPr marL="685800" indent="0" algn="l" rtl="0">
              <a:buNone/>
              <a:defRPr sz="900"/>
            </a:lvl3pPr>
            <a:lvl4pPr marL="1028700" indent="0" algn="l" rtl="0">
              <a:buNone/>
              <a:defRPr sz="750"/>
            </a:lvl4pPr>
            <a:lvl5pPr marL="1371600" indent="0" algn="l" rtl="0">
              <a:buNone/>
              <a:defRPr sz="750"/>
            </a:lvl5pPr>
            <a:lvl6pPr marL="1714500" indent="0" algn="l" rtl="0">
              <a:buNone/>
              <a:defRPr sz="750"/>
            </a:lvl6pPr>
            <a:lvl7pPr marL="2057400" indent="0" algn="l" rtl="0">
              <a:buNone/>
              <a:defRPr sz="750"/>
            </a:lvl7pPr>
            <a:lvl8pPr marL="2400300" indent="0" algn="l" rtl="0">
              <a:buNone/>
              <a:defRPr sz="750"/>
            </a:lvl8pPr>
            <a:lvl9pPr marL="2743200" indent="0" algn="l" rtl="0">
              <a:buNone/>
              <a:defRPr sz="750"/>
            </a:lvl9pPr>
          </a:lstStyle>
          <a:p>
            <a:pPr lvl="0"/>
            <a:r>
              <a:rPr lang="nl-NL" noProof="0"/>
              <a:t>Klikken om de tekststijl van het model te bewerken</a:t>
            </a:r>
          </a:p>
        </p:txBody>
      </p:sp>
      <p:sp>
        <p:nvSpPr>
          <p:cNvPr id="5" name="Tijdelijke aanduiding voor datum 3">
            <a:extLst>
              <a:ext uri="{FF2B5EF4-FFF2-40B4-BE49-F238E27FC236}">
                <a16:creationId xmlns:a16="http://schemas.microsoft.com/office/drawing/2014/main" id="{650FF072-8D66-B5DA-1C38-4BEA98A671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1CC535-47D7-4EFC-BCC5-6895F00994E7}" type="datetime1">
              <a:rPr lang="nl-NL" altLang="nl-NL"/>
              <a:pPr>
                <a:defRPr/>
              </a:pPr>
              <a:t>18-9-2026</a:t>
            </a:fld>
            <a:endParaRPr lang="nl-NL" altLang="nl-NL"/>
          </a:p>
        </p:txBody>
      </p:sp>
      <p:sp>
        <p:nvSpPr>
          <p:cNvPr id="6" name="Tijdelijke aanduiding voor voettekst 4">
            <a:extLst>
              <a:ext uri="{FF2B5EF4-FFF2-40B4-BE49-F238E27FC236}">
                <a16:creationId xmlns:a16="http://schemas.microsoft.com/office/drawing/2014/main" id="{21F94DBA-A756-2E3B-ADBF-A0874D1A6B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Tijdelijke aanduiding voor dianummer 5">
            <a:extLst>
              <a:ext uri="{FF2B5EF4-FFF2-40B4-BE49-F238E27FC236}">
                <a16:creationId xmlns:a16="http://schemas.microsoft.com/office/drawing/2014/main" id="{93D186BD-1962-429C-D127-F36E17BB0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4E66C8-9EC7-4250-BD64-CB1D092DE920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719859639"/>
      </p:ext>
    </p:extLst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algn="l" rtl="0">
              <a:defRPr sz="2400"/>
            </a:lvl1pPr>
          </a:lstStyle>
          <a:p>
            <a:r>
              <a:rPr lang="nl-NL" noProof="0"/>
              <a:t>Klik om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3491003" y="1600200"/>
            <a:ext cx="4823184" cy="4572001"/>
          </a:xfrm>
        </p:spPr>
        <p:txBody>
          <a:bodyPr tIns="1188720"/>
          <a:lstStyle>
            <a:lvl1pPr marL="0" indent="0" algn="ctr" rtl="0">
              <a:buNone/>
              <a:defRPr sz="1500"/>
            </a:lvl1pPr>
            <a:lvl2pPr marL="342900" indent="0" algn="l" rtl="0">
              <a:buNone/>
              <a:defRPr sz="2100"/>
            </a:lvl2pPr>
            <a:lvl3pPr marL="685800" indent="0" algn="l" rtl="0">
              <a:buNone/>
              <a:defRPr sz="1800"/>
            </a:lvl3pPr>
            <a:lvl4pPr marL="1028700" indent="0" algn="l" rtl="0">
              <a:buNone/>
              <a:defRPr sz="1500"/>
            </a:lvl4pPr>
            <a:lvl5pPr marL="1371600" indent="0" algn="l" rtl="0">
              <a:buNone/>
              <a:defRPr sz="1500"/>
            </a:lvl5pPr>
            <a:lvl6pPr marL="1714500" indent="0" algn="l" rtl="0">
              <a:buNone/>
              <a:defRPr sz="1500"/>
            </a:lvl6pPr>
            <a:lvl7pPr marL="2057400" indent="0" algn="l" rtl="0">
              <a:buNone/>
              <a:defRPr sz="1500"/>
            </a:lvl7pPr>
            <a:lvl8pPr marL="2400300" indent="0" algn="l" rtl="0">
              <a:buNone/>
              <a:defRPr sz="1500"/>
            </a:lvl8pPr>
            <a:lvl9pPr marL="2743200" indent="0" algn="l" rtl="0">
              <a:buNone/>
              <a:defRPr sz="1500"/>
            </a:lvl9pPr>
          </a:lstStyle>
          <a:p>
            <a:pPr lvl="0"/>
            <a:r>
              <a:rPr lang="nl-NL" noProof="0"/>
              <a:t>Klik op het pictogram als u een afbeelding wilt toevoegen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28675" y="1600200"/>
            <a:ext cx="2547747" cy="4572000"/>
          </a:xfrm>
        </p:spPr>
        <p:txBody>
          <a:bodyPr/>
          <a:lstStyle>
            <a:lvl1pPr marL="0" indent="0" algn="l" rtl="0">
              <a:spcBef>
                <a:spcPts val="900"/>
              </a:spcBef>
              <a:buNone/>
              <a:defRPr sz="1350"/>
            </a:lvl1pPr>
            <a:lvl2pPr marL="342900" indent="0" algn="l" rtl="0">
              <a:buNone/>
              <a:defRPr sz="1050"/>
            </a:lvl2pPr>
            <a:lvl3pPr marL="685800" indent="0" algn="l" rtl="0">
              <a:buNone/>
              <a:defRPr sz="900"/>
            </a:lvl3pPr>
            <a:lvl4pPr marL="1028700" indent="0" algn="l" rtl="0">
              <a:buNone/>
              <a:defRPr sz="750"/>
            </a:lvl4pPr>
            <a:lvl5pPr marL="1371600" indent="0" algn="l" rtl="0">
              <a:buNone/>
              <a:defRPr sz="750"/>
            </a:lvl5pPr>
            <a:lvl6pPr marL="1714500" indent="0" algn="l" rtl="0">
              <a:buNone/>
              <a:defRPr sz="750"/>
            </a:lvl6pPr>
            <a:lvl7pPr marL="2057400" indent="0" algn="l" rtl="0">
              <a:buNone/>
              <a:defRPr sz="750"/>
            </a:lvl7pPr>
            <a:lvl8pPr marL="2400300" indent="0" algn="l" rtl="0">
              <a:buNone/>
              <a:defRPr sz="750"/>
            </a:lvl8pPr>
            <a:lvl9pPr marL="2743200" indent="0" algn="l" rtl="0">
              <a:buNone/>
              <a:defRPr sz="750"/>
            </a:lvl9pPr>
          </a:lstStyle>
          <a:p>
            <a:pPr lvl="0"/>
            <a:r>
              <a:rPr lang="nl-NL" noProof="0"/>
              <a:t>Klikken om de tekststijl van het model te bewerken</a:t>
            </a:r>
          </a:p>
        </p:txBody>
      </p:sp>
      <p:sp>
        <p:nvSpPr>
          <p:cNvPr id="5" name="Tijdelijke aanduiding voor datum 3">
            <a:extLst>
              <a:ext uri="{FF2B5EF4-FFF2-40B4-BE49-F238E27FC236}">
                <a16:creationId xmlns:a16="http://schemas.microsoft.com/office/drawing/2014/main" id="{5E4DE43F-2FB0-2F4D-23E9-0A5CDF6E6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8EDAC7-8A62-4D09-AC7D-019CF37DE200}" type="datetime1">
              <a:rPr lang="nl-NL" altLang="nl-NL"/>
              <a:pPr>
                <a:defRPr/>
              </a:pPr>
              <a:t>18-9-2026</a:t>
            </a:fld>
            <a:endParaRPr lang="nl-NL" altLang="nl-NL"/>
          </a:p>
        </p:txBody>
      </p:sp>
      <p:sp>
        <p:nvSpPr>
          <p:cNvPr id="6" name="Tijdelijke aanduiding voor voettekst 4">
            <a:extLst>
              <a:ext uri="{FF2B5EF4-FFF2-40B4-BE49-F238E27FC236}">
                <a16:creationId xmlns:a16="http://schemas.microsoft.com/office/drawing/2014/main" id="{2AB13AF2-D1E3-3EB3-CEC2-D1CD46E3C6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Tijdelijke aanduiding voor dianummer 5">
            <a:extLst>
              <a:ext uri="{FF2B5EF4-FFF2-40B4-BE49-F238E27FC236}">
                <a16:creationId xmlns:a16="http://schemas.microsoft.com/office/drawing/2014/main" id="{0A31D5DB-24D6-A9EA-3AEA-CB492EAF6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F083D0-B699-4790-BAFB-09280CE35FE5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293182467"/>
      </p:ext>
    </p:extLst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nl-NL" noProof="0"/>
              <a:t>Klik om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noProof="0"/>
              <a:t>Klikken om de tekststijl van het model te bewerken</a:t>
            </a:r>
          </a:p>
          <a:p>
            <a:pPr lvl="1"/>
            <a:r>
              <a:rPr lang="nl-NL" noProof="0"/>
              <a:t>Tweede niveau</a:t>
            </a:r>
          </a:p>
          <a:p>
            <a:pPr lvl="2"/>
            <a:r>
              <a:rPr lang="nl-NL" noProof="0"/>
              <a:t>Derde niveau</a:t>
            </a:r>
          </a:p>
          <a:p>
            <a:pPr lvl="3"/>
            <a:r>
              <a:rPr lang="nl-NL" noProof="0"/>
              <a:t>Vierde niveau</a:t>
            </a:r>
          </a:p>
          <a:p>
            <a:pPr lvl="4"/>
            <a:r>
              <a:rPr lang="nl-NL" noProof="0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0F570AC-01C5-37BF-DDD0-D0EB6EC06C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A1BF90-64D1-4319-A535-D71A5CB20301}" type="datetime1">
              <a:rPr lang="nl-NL" altLang="nl-NL"/>
              <a:pPr>
                <a:defRPr/>
              </a:pPr>
              <a:t>18-9-2026</a:t>
            </a:fld>
            <a:endParaRPr lang="nl-NL" alt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40257CB9-080C-19DD-0BF4-69A95570A2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78D2FE8-AF1D-928F-176A-2D80FC6729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48DE26-3BD4-4B7C-9399-6B97C88103BF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401784281"/>
      </p:ext>
    </p:extLst>
  </p:cSld>
  <p:clrMapOvr>
    <a:masterClrMapping/>
  </p:clrMapOvr>
  <p:transition spd="med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ep 9">
            <a:extLst>
              <a:ext uri="{FF2B5EF4-FFF2-40B4-BE49-F238E27FC236}">
                <a16:creationId xmlns:a16="http://schemas.microsoft.com/office/drawing/2014/main" id="{F2A8E9E8-D81B-E94B-EE9B-D8964ABFEB61}"/>
              </a:ext>
            </a:extLst>
          </p:cNvPr>
          <p:cNvGrpSpPr>
            <a:grpSpLocks/>
          </p:cNvGrpSpPr>
          <p:nvPr/>
        </p:nvGrpSpPr>
        <p:grpSpPr bwMode="auto">
          <a:xfrm rot="5400000">
            <a:off x="4180681" y="3239294"/>
            <a:ext cx="5634038" cy="63500"/>
            <a:chOff x="1073150" y="1219201"/>
            <a:chExt cx="10058400" cy="63125"/>
          </a:xfrm>
        </p:grpSpPr>
        <p:cxnSp>
          <p:nvCxnSpPr>
            <p:cNvPr id="5" name="Rechte verbindingslijn 4">
              <a:extLst>
                <a:ext uri="{FF2B5EF4-FFF2-40B4-BE49-F238E27FC236}">
                  <a16:creationId xmlns:a16="http://schemas.microsoft.com/office/drawing/2014/main" id="{01226054-6B4C-97A8-087A-083D14651D66}"/>
                </a:ext>
              </a:extLst>
            </p:cNvPr>
            <p:cNvCxnSpPr/>
            <p:nvPr/>
          </p:nvCxnSpPr>
          <p:spPr>
            <a:xfrm rot="10800000">
              <a:off x="1073150" y="1219201"/>
              <a:ext cx="10058400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Rechte verbindingslijn 5">
              <a:extLst>
                <a:ext uri="{FF2B5EF4-FFF2-40B4-BE49-F238E27FC236}">
                  <a16:creationId xmlns:a16="http://schemas.microsoft.com/office/drawing/2014/main" id="{1674EFA1-4519-216A-9CFF-6FF75C630779}"/>
                </a:ext>
              </a:extLst>
            </p:cNvPr>
            <p:cNvCxnSpPr/>
            <p:nvPr/>
          </p:nvCxnSpPr>
          <p:spPr>
            <a:xfrm rot="10800000">
              <a:off x="1073150" y="1282326"/>
              <a:ext cx="10058400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7029450" y="365125"/>
            <a:ext cx="1285875" cy="5811838"/>
          </a:xfrm>
        </p:spPr>
        <p:txBody>
          <a:bodyPr vert="eaVert" rtlCol="0"/>
          <a:lstStyle/>
          <a:p>
            <a:r>
              <a:rPr lang="nl-NL" noProof="0"/>
              <a:t>Klik om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28675" y="365125"/>
            <a:ext cx="6074172" cy="5811838"/>
          </a:xfrm>
        </p:spPr>
        <p:txBody>
          <a:bodyPr vert="eaVert"/>
          <a:lstStyle/>
          <a:p>
            <a:pPr lvl="0"/>
            <a:r>
              <a:rPr lang="nl-NL" noProof="0"/>
              <a:t>Klikken om de tekststijl van het model te bewerken</a:t>
            </a:r>
          </a:p>
          <a:p>
            <a:pPr lvl="1"/>
            <a:r>
              <a:rPr lang="nl-NL" noProof="0"/>
              <a:t>Tweede niveau</a:t>
            </a:r>
          </a:p>
          <a:p>
            <a:pPr lvl="2"/>
            <a:r>
              <a:rPr lang="nl-NL" noProof="0"/>
              <a:t>Derde niveau</a:t>
            </a:r>
          </a:p>
          <a:p>
            <a:pPr lvl="3"/>
            <a:r>
              <a:rPr lang="nl-NL" noProof="0"/>
              <a:t>Vierde niveau</a:t>
            </a:r>
          </a:p>
          <a:p>
            <a:pPr lvl="4"/>
            <a:r>
              <a:rPr lang="nl-NL" noProof="0"/>
              <a:t>Vijfde niveau</a:t>
            </a:r>
          </a:p>
        </p:txBody>
      </p:sp>
      <p:sp>
        <p:nvSpPr>
          <p:cNvPr id="7" name="Tijdelijke aanduiding voor datum 3">
            <a:extLst>
              <a:ext uri="{FF2B5EF4-FFF2-40B4-BE49-F238E27FC236}">
                <a16:creationId xmlns:a16="http://schemas.microsoft.com/office/drawing/2014/main" id="{FA03778D-66CB-A4AD-C106-BD660638A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19A9C9-3E0B-4838-9E8F-2FEA57365E41}" type="datetime1">
              <a:rPr lang="nl-NL" altLang="nl-NL"/>
              <a:pPr>
                <a:defRPr/>
              </a:pPr>
              <a:t>18-9-2026</a:t>
            </a:fld>
            <a:endParaRPr lang="nl-NL" altLang="nl-NL"/>
          </a:p>
        </p:txBody>
      </p:sp>
      <p:sp>
        <p:nvSpPr>
          <p:cNvPr id="8" name="Tijdelijke aanduiding voor voettekst 4">
            <a:extLst>
              <a:ext uri="{FF2B5EF4-FFF2-40B4-BE49-F238E27FC236}">
                <a16:creationId xmlns:a16="http://schemas.microsoft.com/office/drawing/2014/main" id="{0A497602-883A-DE73-4F14-2CA5833D4B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Tijdelijke aanduiding voor dianummer 5">
            <a:extLst>
              <a:ext uri="{FF2B5EF4-FFF2-40B4-BE49-F238E27FC236}">
                <a16:creationId xmlns:a16="http://schemas.microsoft.com/office/drawing/2014/main" id="{4F48F1E0-9D73-BA82-3A25-92187BB247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080D89-FAD9-4850-A083-A815A128801D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841478494"/>
      </p:ext>
    </p:extLst>
  </p:cSld>
  <p:clrMapOvr>
    <a:masterClrMapping/>
  </p:clrMapOvr>
  <p:transition spd="med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/>
        </p:nvSpPr>
        <p:spPr>
          <a:xfrm>
            <a:off x="0" y="5778124"/>
            <a:ext cx="9144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nl-NL" noProof="0"/>
          </a:p>
        </p:txBody>
      </p:sp>
      <p:sp>
        <p:nvSpPr>
          <p:cNvPr id="8" name="Rechthoek 7"/>
          <p:cNvSpPr/>
          <p:nvPr/>
        </p:nvSpPr>
        <p:spPr>
          <a:xfrm>
            <a:off x="0" y="0"/>
            <a:ext cx="9144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nl-NL" noProof="0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828675" y="2292095"/>
            <a:ext cx="7572375" cy="2219691"/>
          </a:xfrm>
        </p:spPr>
        <p:txBody>
          <a:bodyPr rtlCol="0" anchor="ctr">
            <a:normAutofit/>
          </a:bodyPr>
          <a:lstStyle>
            <a:lvl1pPr algn="l" rtl="0">
              <a:defRPr sz="3300" cap="all" baseline="0"/>
            </a:lvl1pPr>
          </a:lstStyle>
          <a:p>
            <a:pPr rtl="0"/>
            <a:r>
              <a:rPr lang="nl-NL" noProof="0"/>
              <a:t>Klik om stijl te bewerken</a:t>
            </a:r>
          </a:p>
        </p:txBody>
      </p:sp>
      <p:sp>
        <p:nvSpPr>
          <p:cNvPr id="3" name="Subtitel 2"/>
          <p:cNvSpPr>
            <a:spLocks noGrp="1"/>
          </p:cNvSpPr>
          <p:nvPr>
            <p:ph type="subTitle" idx="1"/>
          </p:nvPr>
        </p:nvSpPr>
        <p:spPr>
          <a:xfrm>
            <a:off x="828674" y="4511785"/>
            <a:ext cx="7572376" cy="955565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0"/>
              </a:spcBef>
              <a:buNone/>
              <a:defRPr sz="1350"/>
            </a:lvl1pPr>
            <a:lvl2pPr marL="342900" indent="0" algn="ctr" rtl="0">
              <a:buNone/>
              <a:defRPr sz="1500"/>
            </a:lvl2pPr>
            <a:lvl3pPr marL="685800" indent="0" algn="ctr" rtl="0">
              <a:buNone/>
              <a:defRPr sz="1350"/>
            </a:lvl3pPr>
            <a:lvl4pPr marL="1028700" indent="0" algn="ctr" rtl="0">
              <a:buNone/>
              <a:defRPr sz="1200"/>
            </a:lvl4pPr>
            <a:lvl5pPr marL="1371600" indent="0" algn="ctr" rtl="0">
              <a:buNone/>
              <a:defRPr sz="1200"/>
            </a:lvl5pPr>
            <a:lvl6pPr marL="1714500" indent="0" algn="ctr" rtl="0">
              <a:buNone/>
              <a:defRPr sz="1200"/>
            </a:lvl6pPr>
            <a:lvl7pPr marL="2057400" indent="0" algn="ctr" rtl="0">
              <a:buNone/>
              <a:defRPr sz="1200"/>
            </a:lvl7pPr>
            <a:lvl8pPr marL="2400300" indent="0" algn="ctr" rtl="0">
              <a:buNone/>
              <a:defRPr sz="1200"/>
            </a:lvl8pPr>
            <a:lvl9pPr marL="2743200" indent="0" algn="ctr" rtl="0">
              <a:buNone/>
              <a:defRPr sz="1200"/>
            </a:lvl9pPr>
          </a:lstStyle>
          <a:p>
            <a:pPr rtl="0"/>
            <a:r>
              <a:rPr lang="nl-NL" noProof="0"/>
              <a:t>Klikken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9EFAEAB7-924A-42E7-88D1-535DB353D038}" type="datetime1">
              <a:rPr lang="nl-NL" smtClean="0"/>
              <a:pPr>
                <a:defRPr/>
              </a:pPr>
              <a:t>18-9-2026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86637F14-704B-4E26-9F83-A5797F576A2A}" type="slidenum">
              <a:rPr lang="nl-NL" altLang="nl-NL" smtClean="0"/>
              <a:pPr/>
              <a:t>‹nr.›</a:t>
            </a:fld>
            <a:endParaRPr lang="nl-NL" altLang="nl-NL"/>
          </a:p>
        </p:txBody>
      </p:sp>
      <p:pic>
        <p:nvPicPr>
          <p:cNvPr id="11" name="Afbeelding 10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3334" y="0"/>
            <a:ext cx="1310643" cy="2292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7662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inhou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nl-NL" noProof="0"/>
              <a:t>Klik om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nl-NL" noProof="0"/>
              <a:t>Klikken om de tekststijl van het model te bewerken</a:t>
            </a:r>
          </a:p>
          <a:p>
            <a:pPr lvl="1" rtl="0"/>
            <a:r>
              <a:rPr lang="nl-NL" noProof="0"/>
              <a:t>Tweede niveau</a:t>
            </a:r>
          </a:p>
          <a:p>
            <a:pPr lvl="2" rtl="0"/>
            <a:r>
              <a:rPr lang="nl-NL" noProof="0"/>
              <a:t>Derde niveau</a:t>
            </a:r>
          </a:p>
          <a:p>
            <a:pPr lvl="3" rtl="0"/>
            <a:r>
              <a:rPr lang="nl-NL" noProof="0"/>
              <a:t>Vierde niveau</a:t>
            </a:r>
          </a:p>
          <a:p>
            <a:pPr lvl="4" rtl="0"/>
            <a:r>
              <a:rPr lang="nl-NL" noProof="0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E056D9F6-23F4-4173-AC5C-AC2BE4DEA5DB}" type="datetime1">
              <a:rPr lang="nl-NL" smtClean="0"/>
              <a:pPr>
                <a:defRPr/>
              </a:pPr>
              <a:t>18-9-2026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B658E77A-7ACF-450B-9E73-6086EEB6AD0F}" type="slidenum">
              <a:rPr lang="nl-NL" altLang="nl-NL" smtClean="0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01552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dia met 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ep 12"/>
          <p:cNvGrpSpPr/>
          <p:nvPr/>
        </p:nvGrpSpPr>
        <p:grpSpPr>
          <a:xfrm rot="10800000">
            <a:off x="0" y="5645511"/>
            <a:ext cx="9144000" cy="63125"/>
            <a:chOff x="507492" y="1501519"/>
            <a:chExt cx="8129016" cy="63125"/>
          </a:xfrm>
        </p:grpSpPr>
        <p:cxnSp>
          <p:nvCxnSpPr>
            <p:cNvPr id="17" name="Rechte verbindingslijn 16"/>
            <p:cNvCxnSpPr/>
            <p:nvPr/>
          </p:nvCxnSpPr>
          <p:spPr>
            <a:xfrm>
              <a:off x="507492" y="1564644"/>
              <a:ext cx="8129016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Rechte verbindingslijn 17"/>
            <p:cNvCxnSpPr/>
            <p:nvPr/>
          </p:nvCxnSpPr>
          <p:spPr>
            <a:xfrm>
              <a:off x="507492" y="1501519"/>
              <a:ext cx="8129016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ep 13"/>
          <p:cNvGrpSpPr/>
          <p:nvPr/>
        </p:nvGrpSpPr>
        <p:grpSpPr>
          <a:xfrm>
            <a:off x="0" y="1143001"/>
            <a:ext cx="9144000" cy="63125"/>
            <a:chOff x="507492" y="1501519"/>
            <a:chExt cx="8129016" cy="63125"/>
          </a:xfrm>
        </p:grpSpPr>
        <p:cxnSp>
          <p:nvCxnSpPr>
            <p:cNvPr id="15" name="Rechte verbindingslijn 14"/>
            <p:cNvCxnSpPr/>
            <p:nvPr/>
          </p:nvCxnSpPr>
          <p:spPr>
            <a:xfrm>
              <a:off x="507492" y="1564644"/>
              <a:ext cx="8129016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Rechte verbindingslijn 15"/>
            <p:cNvCxnSpPr/>
            <p:nvPr/>
          </p:nvCxnSpPr>
          <p:spPr>
            <a:xfrm>
              <a:off x="507492" y="1501519"/>
              <a:ext cx="8129016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Rechthoek 6"/>
          <p:cNvSpPr/>
          <p:nvPr/>
        </p:nvSpPr>
        <p:spPr>
          <a:xfrm>
            <a:off x="0" y="5778124"/>
            <a:ext cx="9144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nl-NL" noProof="0"/>
          </a:p>
        </p:txBody>
      </p:sp>
      <p:sp>
        <p:nvSpPr>
          <p:cNvPr id="8" name="Rechthoek 7"/>
          <p:cNvSpPr/>
          <p:nvPr/>
        </p:nvSpPr>
        <p:spPr>
          <a:xfrm>
            <a:off x="0" y="0"/>
            <a:ext cx="9144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nl-NL" noProof="0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828675" y="2292095"/>
            <a:ext cx="4300538" cy="2219691"/>
          </a:xfrm>
        </p:spPr>
        <p:txBody>
          <a:bodyPr rtlCol="0" anchor="ctr">
            <a:normAutofit/>
          </a:bodyPr>
          <a:lstStyle>
            <a:lvl1pPr algn="l" rtl="0">
              <a:defRPr sz="3300" cap="all" baseline="0"/>
            </a:lvl1pPr>
          </a:lstStyle>
          <a:p>
            <a:pPr rtl="0"/>
            <a:r>
              <a:rPr lang="nl-NL" noProof="0"/>
              <a:t>Klik om stijl te bewerken</a:t>
            </a:r>
          </a:p>
        </p:txBody>
      </p:sp>
      <p:sp>
        <p:nvSpPr>
          <p:cNvPr id="3" name="Subtitel 2"/>
          <p:cNvSpPr>
            <a:spLocks noGrp="1"/>
          </p:cNvSpPr>
          <p:nvPr>
            <p:ph type="subTitle" idx="1"/>
          </p:nvPr>
        </p:nvSpPr>
        <p:spPr>
          <a:xfrm>
            <a:off x="828675" y="4511785"/>
            <a:ext cx="4300538" cy="955565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0"/>
              </a:spcBef>
              <a:buNone/>
              <a:defRPr sz="1350"/>
            </a:lvl1pPr>
            <a:lvl2pPr marL="342900" indent="0" algn="ctr" rtl="0">
              <a:buNone/>
              <a:defRPr sz="1500"/>
            </a:lvl2pPr>
            <a:lvl3pPr marL="685800" indent="0" algn="ctr" rtl="0">
              <a:buNone/>
              <a:defRPr sz="1350"/>
            </a:lvl3pPr>
            <a:lvl4pPr marL="1028700" indent="0" algn="ctr" rtl="0">
              <a:buNone/>
              <a:defRPr sz="1200"/>
            </a:lvl4pPr>
            <a:lvl5pPr marL="1371600" indent="0" algn="ctr" rtl="0">
              <a:buNone/>
              <a:defRPr sz="1200"/>
            </a:lvl5pPr>
            <a:lvl6pPr marL="1714500" indent="0" algn="ctr" rtl="0">
              <a:buNone/>
              <a:defRPr sz="1200"/>
            </a:lvl6pPr>
            <a:lvl7pPr marL="2057400" indent="0" algn="ctr" rtl="0">
              <a:buNone/>
              <a:defRPr sz="1200"/>
            </a:lvl7pPr>
            <a:lvl8pPr marL="2400300" indent="0" algn="ctr" rtl="0">
              <a:buNone/>
              <a:defRPr sz="1200"/>
            </a:lvl8pPr>
            <a:lvl9pPr marL="2743200" indent="0" algn="ctr" rtl="0">
              <a:buNone/>
              <a:defRPr sz="1200"/>
            </a:lvl9pPr>
          </a:lstStyle>
          <a:p>
            <a:pPr rtl="0"/>
            <a:r>
              <a:rPr lang="nl-NL" noProof="0"/>
              <a:t>Klikken om de ondertitelstijl van het model te bewerken</a:t>
            </a:r>
          </a:p>
        </p:txBody>
      </p:sp>
      <p:pic>
        <p:nvPicPr>
          <p:cNvPr id="10" name="Afbeelding 9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4410" y="0"/>
            <a:ext cx="1310643" cy="2292094"/>
          </a:xfrm>
          <a:prstGeom prst="rect">
            <a:avLst/>
          </a:prstGeom>
        </p:spPr>
      </p:pic>
      <p:sp>
        <p:nvSpPr>
          <p:cNvPr id="11" name="Tijdelijke aanduiding voor afbeelding 10"/>
          <p:cNvSpPr>
            <a:spLocks noGrp="1"/>
          </p:cNvSpPr>
          <p:nvPr>
            <p:ph type="pic" sz="quarter" idx="13"/>
          </p:nvPr>
        </p:nvSpPr>
        <p:spPr>
          <a:xfrm>
            <a:off x="5235798" y="1310656"/>
            <a:ext cx="3908203" cy="4208604"/>
          </a:xfrm>
          <a:solidFill>
            <a:schemeClr val="tx1">
              <a:lumMod val="20000"/>
              <a:lumOff val="80000"/>
            </a:schemeClr>
          </a:solidFill>
        </p:spPr>
        <p:txBody>
          <a:bodyPr tIns="1005840"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nl-NL" noProof="0"/>
              <a:t>Klik op het pictogram als u een afbeelding wilt toevoegen</a:t>
            </a:r>
          </a:p>
        </p:txBody>
      </p:sp>
      <p:sp>
        <p:nvSpPr>
          <p:cNvPr id="19" name="Instructietekst"/>
          <p:cNvSpPr/>
          <p:nvPr/>
        </p:nvSpPr>
        <p:spPr>
          <a:xfrm>
            <a:off x="9258300" y="0"/>
            <a:ext cx="971550" cy="6858000"/>
          </a:xfrm>
          <a:prstGeom prst="roundRect">
            <a:avLst>
              <a:gd name="adj" fmla="val 9717"/>
            </a:avLst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rtl="0"/>
            <a:r>
              <a:rPr lang="nl-NL" sz="900" b="1" i="1" noProof="0">
                <a:latin typeface="Arial" pitchFamily="34" charset="0"/>
                <a:cs typeface="Arial" pitchFamily="34" charset="0"/>
              </a:rPr>
              <a:t>OPMERKING:</a:t>
            </a:r>
          </a:p>
          <a:p>
            <a:pPr rtl="0"/>
            <a:r>
              <a:rPr lang="nl-NL" sz="900" i="1" noProof="0">
                <a:latin typeface="Arial" pitchFamily="34" charset="0"/>
                <a:cs typeface="Arial" pitchFamily="34" charset="0"/>
              </a:rPr>
              <a:t>Als u de afbeelding op deze dia wilt wijzigen, selecteert u de afbeelding en verwijdert u deze. Klik vervolgens op het pictogram Afbeelding in de tijdelijke aanduiding om uw eigen afbeelding in te voegen.</a:t>
            </a:r>
          </a:p>
        </p:txBody>
      </p:sp>
    </p:spTree>
    <p:extLst>
      <p:ext uri="{BB962C8B-B14F-4D97-AF65-F5344CB8AC3E}">
        <p14:creationId xmlns:p14="http://schemas.microsoft.com/office/powerpoint/2010/main" val="3996832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ep 7"/>
          <p:cNvGrpSpPr/>
          <p:nvPr/>
        </p:nvGrpSpPr>
        <p:grpSpPr>
          <a:xfrm>
            <a:off x="0" y="2514601"/>
            <a:ext cx="9144000" cy="3194035"/>
            <a:chOff x="647402" y="2514600"/>
            <a:chExt cx="10838688" cy="3194035"/>
          </a:xfrm>
        </p:grpSpPr>
        <p:grpSp>
          <p:nvGrpSpPr>
            <p:cNvPr id="9" name="Groep 8"/>
            <p:cNvGrpSpPr/>
            <p:nvPr/>
          </p:nvGrpSpPr>
          <p:grpSpPr>
            <a:xfrm>
              <a:off x="647402" y="2514600"/>
              <a:ext cx="10838688" cy="63125"/>
              <a:chOff x="507492" y="1501519"/>
              <a:chExt cx="8129016" cy="63125"/>
            </a:xfrm>
          </p:grpSpPr>
          <p:cxnSp>
            <p:nvCxnSpPr>
              <p:cNvPr id="14" name="Rechte verbindingslijn 13"/>
              <p:cNvCxnSpPr/>
              <p:nvPr/>
            </p:nvCxnSpPr>
            <p:spPr>
              <a:xfrm>
                <a:off x="507492" y="1564644"/>
                <a:ext cx="8129016" cy="0"/>
              </a:xfrm>
              <a:prstGeom prst="line">
                <a:avLst/>
              </a:prstGeom>
              <a:ln w="381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Rechte verbindingslijn 14"/>
              <p:cNvCxnSpPr/>
              <p:nvPr/>
            </p:nvCxnSpPr>
            <p:spPr>
              <a:xfrm>
                <a:off x="507492" y="1501519"/>
                <a:ext cx="8129016" cy="0"/>
              </a:xfrm>
              <a:prstGeom prst="line">
                <a:avLst/>
              </a:prstGeom>
              <a:ln w="127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" name="Rechthoek 9"/>
            <p:cNvSpPr/>
            <p:nvPr/>
          </p:nvSpPr>
          <p:spPr>
            <a:xfrm>
              <a:off x="647402" y="2640850"/>
              <a:ext cx="10838688" cy="2941536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nl-NL" noProof="0"/>
            </a:p>
          </p:txBody>
        </p:sp>
        <p:grpSp>
          <p:nvGrpSpPr>
            <p:cNvPr id="11" name="Groep 10"/>
            <p:cNvGrpSpPr/>
            <p:nvPr/>
          </p:nvGrpSpPr>
          <p:grpSpPr>
            <a:xfrm rot="10800000">
              <a:off x="647402" y="5645510"/>
              <a:ext cx="10838688" cy="63125"/>
              <a:chOff x="507492" y="1501519"/>
              <a:chExt cx="8129016" cy="63125"/>
            </a:xfrm>
          </p:grpSpPr>
          <p:cxnSp>
            <p:nvCxnSpPr>
              <p:cNvPr id="12" name="Rechte verbindingslijn 11"/>
              <p:cNvCxnSpPr/>
              <p:nvPr/>
            </p:nvCxnSpPr>
            <p:spPr>
              <a:xfrm>
                <a:off x="507492" y="1564644"/>
                <a:ext cx="8129016" cy="0"/>
              </a:xfrm>
              <a:prstGeom prst="line">
                <a:avLst/>
              </a:prstGeom>
              <a:ln w="381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Rechte verbindingslijn 12"/>
              <p:cNvCxnSpPr/>
              <p:nvPr/>
            </p:nvCxnSpPr>
            <p:spPr>
              <a:xfrm>
                <a:off x="507492" y="1501519"/>
                <a:ext cx="8129016" cy="0"/>
              </a:xfrm>
              <a:prstGeom prst="line">
                <a:avLst/>
              </a:prstGeom>
              <a:ln w="127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28675" y="2971806"/>
            <a:ext cx="7553324" cy="1684150"/>
          </a:xfrm>
        </p:spPr>
        <p:txBody>
          <a:bodyPr rtlCol="0" anchor="ctr">
            <a:normAutofit/>
          </a:bodyPr>
          <a:lstStyle>
            <a:lvl1pPr algn="l" rtl="0">
              <a:defRPr sz="3300"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nl-NL" noProof="0"/>
              <a:t>Klik om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28675" y="4655956"/>
            <a:ext cx="7553324" cy="50975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0"/>
              </a:spcBef>
              <a:buNone/>
              <a:defRPr sz="1200">
                <a:solidFill>
                  <a:schemeClr val="bg1"/>
                </a:solidFill>
              </a:defRPr>
            </a:lvl1pPr>
            <a:lvl2pPr marL="342900" indent="0" algn="l" rtl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l" rtl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l" rtl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l" rtl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l" rtl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l" rtl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l" rtl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l" rtl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nl-NL" noProof="0"/>
              <a:t>Klikken om de tekststijl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02022D95-8B78-4EC4-8742-7EC1EA2CE6BB}" type="datetime1">
              <a:rPr lang="nl-NL" smtClean="0"/>
              <a:pPr>
                <a:defRPr/>
              </a:pPr>
              <a:t>18-9-2026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D30103FF-287B-450E-9E07-9B575EFB4096}" type="slidenum">
              <a:rPr lang="nl-NL" altLang="nl-NL" smtClean="0"/>
              <a:pPr/>
              <a:t>‹nr.›</a:t>
            </a:fld>
            <a:endParaRPr lang="nl-NL" altLang="nl-NL"/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410" y="0"/>
            <a:ext cx="1337391" cy="2971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9675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nl-NL" noProof="0"/>
              <a:t>Klik om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28675" y="1600201"/>
            <a:ext cx="3686175" cy="4571999"/>
          </a:xfrm>
        </p:spPr>
        <p:txBody>
          <a:bodyPr rtlCol="0"/>
          <a:lstStyle>
            <a:lvl5pPr algn="l" rtl="0">
              <a:defRPr/>
            </a:lvl5pPr>
            <a:lvl6pPr algn="l" rtl="0">
              <a:defRPr/>
            </a:lvl6pPr>
            <a:lvl7pPr algn="l" rtl="0">
              <a:defRPr/>
            </a:lvl7pPr>
            <a:lvl8pPr algn="l" rtl="0">
              <a:defRPr/>
            </a:lvl8pPr>
            <a:lvl9pPr algn="l" rtl="0">
              <a:defRPr/>
            </a:lvl9pPr>
          </a:lstStyle>
          <a:p>
            <a:pPr lvl="0" rtl="0"/>
            <a:r>
              <a:rPr lang="nl-NL" noProof="0"/>
              <a:t>Klikken om de tekststijl van het model te bewerken</a:t>
            </a:r>
          </a:p>
          <a:p>
            <a:pPr lvl="1" rtl="0"/>
            <a:r>
              <a:rPr lang="nl-NL" noProof="0"/>
              <a:t>Tweede niveau</a:t>
            </a:r>
          </a:p>
          <a:p>
            <a:pPr lvl="2" rtl="0"/>
            <a:r>
              <a:rPr lang="nl-NL" noProof="0"/>
              <a:t>Derde niveau</a:t>
            </a:r>
          </a:p>
          <a:p>
            <a:pPr lvl="3" rtl="0"/>
            <a:r>
              <a:rPr lang="nl-NL" noProof="0"/>
              <a:t>Vierde niveau</a:t>
            </a:r>
          </a:p>
          <a:p>
            <a:pPr lvl="4" rtl="0"/>
            <a:r>
              <a:rPr lang="nl-NL" noProof="0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29150" y="1600201"/>
            <a:ext cx="3686175" cy="4571999"/>
          </a:xfrm>
        </p:spPr>
        <p:txBody>
          <a:bodyPr rtlCol="0"/>
          <a:lstStyle>
            <a:lvl5pPr algn="l" rtl="0">
              <a:defRPr/>
            </a:lvl5pPr>
            <a:lvl6pPr algn="l" rtl="0">
              <a:defRPr/>
            </a:lvl6pPr>
            <a:lvl7pPr algn="l" rtl="0">
              <a:defRPr/>
            </a:lvl7pPr>
            <a:lvl8pPr algn="l" rtl="0">
              <a:defRPr/>
            </a:lvl8pPr>
          </a:lstStyle>
          <a:p>
            <a:pPr lvl="0" rtl="0"/>
            <a:r>
              <a:rPr lang="nl-NL" noProof="0"/>
              <a:t>Klikken om de tekststijl van het model te bewerken</a:t>
            </a:r>
          </a:p>
          <a:p>
            <a:pPr lvl="1" rtl="0"/>
            <a:r>
              <a:rPr lang="nl-NL" noProof="0"/>
              <a:t>Tweede niveau</a:t>
            </a:r>
          </a:p>
          <a:p>
            <a:pPr lvl="2" rtl="0"/>
            <a:r>
              <a:rPr lang="nl-NL" noProof="0"/>
              <a:t>Derde niveau</a:t>
            </a:r>
          </a:p>
          <a:p>
            <a:pPr lvl="3" rtl="0"/>
            <a:r>
              <a:rPr lang="nl-NL" noProof="0"/>
              <a:t>Vierde niveau</a:t>
            </a:r>
          </a:p>
          <a:p>
            <a:pPr lvl="4" rtl="0"/>
            <a:r>
              <a:rPr lang="nl-NL" noProof="0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E056D9F6-23F4-4173-AC5C-AC2BE4DEA5DB}" type="datetime1">
              <a:rPr lang="nl-NL" smtClean="0"/>
              <a:pPr>
                <a:defRPr/>
              </a:pPr>
              <a:t>18-9-2026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>
              <a:defRPr/>
            </a:pPr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B658E77A-7ACF-450B-9E73-6086EEB6AD0F}" type="slidenum">
              <a:rPr lang="nl-NL" altLang="nl-NL" smtClean="0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828818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nl-NL" noProof="0"/>
              <a:t>Klik om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28675" y="1600200"/>
            <a:ext cx="3689604" cy="823912"/>
          </a:xfrm>
        </p:spPr>
        <p:txBody>
          <a:bodyPr rtlCol="0" anchor="b"/>
          <a:lstStyle>
            <a:lvl1pPr marL="0" indent="0" algn="l" rtl="0">
              <a:spcBef>
                <a:spcPts val="0"/>
              </a:spcBef>
              <a:buNone/>
              <a:defRPr sz="1800" b="1"/>
            </a:lvl1pPr>
            <a:lvl2pPr marL="342900" indent="0" algn="l" rtl="0">
              <a:buNone/>
              <a:defRPr sz="1500" b="1"/>
            </a:lvl2pPr>
            <a:lvl3pPr marL="685800" indent="0" algn="l" rtl="0">
              <a:buNone/>
              <a:defRPr sz="1350" b="1"/>
            </a:lvl3pPr>
            <a:lvl4pPr marL="1028700" indent="0" algn="l" rtl="0">
              <a:buNone/>
              <a:defRPr sz="1200" b="1"/>
            </a:lvl4pPr>
            <a:lvl5pPr marL="1371600" indent="0" algn="l" rtl="0">
              <a:buNone/>
              <a:defRPr sz="1200" b="1"/>
            </a:lvl5pPr>
            <a:lvl6pPr marL="1714500" indent="0" algn="l" rtl="0">
              <a:buNone/>
              <a:defRPr sz="1200" b="1"/>
            </a:lvl6pPr>
            <a:lvl7pPr marL="2057400" indent="0" algn="l" rtl="0">
              <a:buNone/>
              <a:defRPr sz="1200" b="1"/>
            </a:lvl7pPr>
            <a:lvl8pPr marL="2400300" indent="0" algn="l" rtl="0">
              <a:buNone/>
              <a:defRPr sz="1200" b="1"/>
            </a:lvl8pPr>
            <a:lvl9pPr marL="2743200" indent="0" algn="l" rtl="0">
              <a:buNone/>
              <a:defRPr sz="1200" b="1"/>
            </a:lvl9pPr>
          </a:lstStyle>
          <a:p>
            <a:pPr lvl="0" rtl="0"/>
            <a:r>
              <a:rPr lang="nl-NL" noProof="0"/>
              <a:t>Klikken om de tekststijl van het model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28675" y="2424112"/>
            <a:ext cx="3689604" cy="3748088"/>
          </a:xfrm>
        </p:spPr>
        <p:txBody>
          <a:bodyPr rtlCol="0"/>
          <a:lstStyle/>
          <a:p>
            <a:pPr lvl="0" rtl="0"/>
            <a:r>
              <a:rPr lang="nl-NL" noProof="0"/>
              <a:t>Klikken om de tekststijl van het model te bewerken</a:t>
            </a:r>
          </a:p>
          <a:p>
            <a:pPr lvl="1" rtl="0"/>
            <a:r>
              <a:rPr lang="nl-NL" noProof="0"/>
              <a:t>Tweede niveau</a:t>
            </a:r>
          </a:p>
          <a:p>
            <a:pPr lvl="2" rtl="0"/>
            <a:r>
              <a:rPr lang="nl-NL" noProof="0"/>
              <a:t>Derde niveau</a:t>
            </a:r>
          </a:p>
          <a:p>
            <a:pPr lvl="3" rtl="0"/>
            <a:r>
              <a:rPr lang="nl-NL" noProof="0"/>
              <a:t>Vierde niveau</a:t>
            </a:r>
          </a:p>
          <a:p>
            <a:pPr lvl="4" rtl="0"/>
            <a:r>
              <a:rPr lang="nl-NL" noProof="0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24583" y="1600200"/>
            <a:ext cx="3689604" cy="823912"/>
          </a:xfrm>
        </p:spPr>
        <p:txBody>
          <a:bodyPr rtlCol="0" anchor="b"/>
          <a:lstStyle>
            <a:lvl1pPr marL="0" indent="0" algn="l" rtl="0">
              <a:spcBef>
                <a:spcPts val="0"/>
              </a:spcBef>
              <a:buNone/>
              <a:defRPr sz="1800" b="1"/>
            </a:lvl1pPr>
            <a:lvl2pPr marL="342900" indent="0" algn="l" rtl="0">
              <a:buNone/>
              <a:defRPr sz="1500" b="1"/>
            </a:lvl2pPr>
            <a:lvl3pPr marL="685800" indent="0" algn="l" rtl="0">
              <a:buNone/>
              <a:defRPr sz="1350" b="1"/>
            </a:lvl3pPr>
            <a:lvl4pPr marL="1028700" indent="0" algn="l" rtl="0">
              <a:buNone/>
              <a:defRPr sz="1200" b="1"/>
            </a:lvl4pPr>
            <a:lvl5pPr marL="1371600" indent="0" algn="l" rtl="0">
              <a:buNone/>
              <a:defRPr sz="1200" b="1"/>
            </a:lvl5pPr>
            <a:lvl6pPr marL="1714500" indent="0" algn="l" rtl="0">
              <a:buNone/>
              <a:defRPr sz="1200" b="1"/>
            </a:lvl6pPr>
            <a:lvl7pPr marL="2057400" indent="0" algn="l" rtl="0">
              <a:buNone/>
              <a:defRPr sz="1200" b="1"/>
            </a:lvl7pPr>
            <a:lvl8pPr marL="2400300" indent="0" algn="l" rtl="0">
              <a:buNone/>
              <a:defRPr sz="1200" b="1"/>
            </a:lvl8pPr>
            <a:lvl9pPr marL="2743200" indent="0" algn="l" rtl="0">
              <a:buNone/>
              <a:defRPr sz="1200" b="1"/>
            </a:lvl9pPr>
          </a:lstStyle>
          <a:p>
            <a:pPr lvl="0" rtl="0"/>
            <a:r>
              <a:rPr lang="nl-NL" noProof="0"/>
              <a:t>Klikken om de tekststijl van het model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24583" y="2424112"/>
            <a:ext cx="3689604" cy="3748088"/>
          </a:xfrm>
        </p:spPr>
        <p:txBody>
          <a:bodyPr rtlCol="0"/>
          <a:lstStyle/>
          <a:p>
            <a:pPr lvl="0" rtl="0"/>
            <a:r>
              <a:rPr lang="nl-NL" noProof="0"/>
              <a:t>Klikken om de tekststijl van het model te bewerken</a:t>
            </a:r>
          </a:p>
          <a:p>
            <a:pPr lvl="1" rtl="0"/>
            <a:r>
              <a:rPr lang="nl-NL" noProof="0"/>
              <a:t>Tweede niveau</a:t>
            </a:r>
          </a:p>
          <a:p>
            <a:pPr lvl="2" rtl="0"/>
            <a:r>
              <a:rPr lang="nl-NL" noProof="0"/>
              <a:t>Derde niveau</a:t>
            </a:r>
          </a:p>
          <a:p>
            <a:pPr lvl="3" rtl="0"/>
            <a:r>
              <a:rPr lang="nl-NL" noProof="0"/>
              <a:t>Vierde niveau</a:t>
            </a:r>
          </a:p>
          <a:p>
            <a:pPr lvl="4" rtl="0"/>
            <a:r>
              <a:rPr lang="nl-NL" noProof="0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9948743D-3676-4685-A8F8-3387EDC305B3}" type="datetime1">
              <a:rPr lang="nl-NL" smtClean="0"/>
              <a:pPr>
                <a:defRPr/>
              </a:pPr>
              <a:t>18-9-2026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>
              <a:defRPr/>
            </a:pPr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598AAD7B-16A3-4780-800B-12D6D8BDA2C4}" type="slidenum">
              <a:rPr lang="nl-NL" altLang="nl-NL" smtClean="0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240177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nl-NL" noProof="0"/>
              <a:t>Klik om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38D79202-6D0F-4414-AD08-C0547F2F6F5D}" type="datetime1">
              <a:rPr lang="nl-NL" smtClean="0"/>
              <a:pPr>
                <a:defRPr/>
              </a:pPr>
              <a:t>18-9-2026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>
              <a:defRPr/>
            </a:pPr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77D72875-EFD4-4578-AA30-1AF4FEFD7B8F}" type="slidenum">
              <a:rPr lang="nl-NL" altLang="nl-NL" smtClean="0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890766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376F3EF4-60E4-4BA7-9B9A-C018E065D969}" type="datetime1">
              <a:rPr lang="nl-NL" smtClean="0"/>
              <a:pPr>
                <a:defRPr/>
              </a:pPr>
              <a:t>18-9-2026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>
              <a:defRPr/>
            </a:pPr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840A8B5F-B2FC-47DB-A948-F97B461F3EF9}" type="slidenum">
              <a:rPr lang="nl-NL" altLang="nl-NL" smtClean="0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419133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rtlCol="0" anchor="b"/>
          <a:lstStyle>
            <a:lvl1pPr algn="l" rtl="0">
              <a:defRPr sz="2400"/>
            </a:lvl1pPr>
          </a:lstStyle>
          <a:p>
            <a:pPr rtl="0"/>
            <a:r>
              <a:rPr lang="nl-NL" noProof="0"/>
              <a:t>Klik om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231386" y="1600200"/>
            <a:ext cx="4083939" cy="4572001"/>
          </a:xfrm>
        </p:spPr>
        <p:txBody>
          <a:bodyPr rtlCol="0">
            <a:normAutofit/>
          </a:bodyPr>
          <a:lstStyle>
            <a:lvl1pPr algn="l" rtl="0">
              <a:defRPr sz="1500"/>
            </a:lvl1pPr>
            <a:lvl2pPr algn="l" rtl="0">
              <a:defRPr sz="1200"/>
            </a:lvl2pPr>
            <a:lvl3pPr algn="l" rtl="0">
              <a:defRPr sz="1200"/>
            </a:lvl3pPr>
            <a:lvl4pPr algn="l" rtl="0">
              <a:defRPr sz="1050"/>
            </a:lvl4pPr>
            <a:lvl5pPr algn="l" rtl="0">
              <a:defRPr sz="1050"/>
            </a:lvl5pPr>
            <a:lvl6pPr algn="l" rtl="0">
              <a:defRPr sz="1050"/>
            </a:lvl6pPr>
            <a:lvl7pPr algn="l" rtl="0">
              <a:defRPr sz="1050"/>
            </a:lvl7pPr>
            <a:lvl8pPr algn="l" rtl="0">
              <a:defRPr sz="1050"/>
            </a:lvl8pPr>
            <a:lvl9pPr algn="l" rtl="0">
              <a:defRPr sz="1050"/>
            </a:lvl9pPr>
          </a:lstStyle>
          <a:p>
            <a:pPr lvl="0" rtl="0"/>
            <a:r>
              <a:rPr lang="nl-NL" noProof="0"/>
              <a:t>Klikken om de tekststijl van het model te bewerken</a:t>
            </a:r>
          </a:p>
          <a:p>
            <a:pPr lvl="1" rtl="0"/>
            <a:r>
              <a:rPr lang="nl-NL" noProof="0"/>
              <a:t>Tweede niveau</a:t>
            </a:r>
          </a:p>
          <a:p>
            <a:pPr lvl="2" rtl="0"/>
            <a:r>
              <a:rPr lang="nl-NL" noProof="0"/>
              <a:t>Derde niveau</a:t>
            </a:r>
          </a:p>
          <a:p>
            <a:pPr lvl="3" rtl="0"/>
            <a:r>
              <a:rPr lang="nl-NL" noProof="0"/>
              <a:t>Vierde niveau</a:t>
            </a:r>
          </a:p>
          <a:p>
            <a:pPr lvl="4" rtl="0"/>
            <a:r>
              <a:rPr lang="nl-NL" noProof="0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28675" y="1600200"/>
            <a:ext cx="3288411" cy="45720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900"/>
              </a:spcBef>
              <a:buNone/>
              <a:defRPr sz="1350"/>
            </a:lvl1pPr>
            <a:lvl2pPr marL="342900" indent="0" algn="l" rtl="0">
              <a:buNone/>
              <a:defRPr sz="1050"/>
            </a:lvl2pPr>
            <a:lvl3pPr marL="685800" indent="0" algn="l" rtl="0">
              <a:buNone/>
              <a:defRPr sz="900"/>
            </a:lvl3pPr>
            <a:lvl4pPr marL="1028700" indent="0" algn="l" rtl="0">
              <a:buNone/>
              <a:defRPr sz="750"/>
            </a:lvl4pPr>
            <a:lvl5pPr marL="1371600" indent="0" algn="l" rtl="0">
              <a:buNone/>
              <a:defRPr sz="750"/>
            </a:lvl5pPr>
            <a:lvl6pPr marL="1714500" indent="0" algn="l" rtl="0">
              <a:buNone/>
              <a:defRPr sz="750"/>
            </a:lvl6pPr>
            <a:lvl7pPr marL="2057400" indent="0" algn="l" rtl="0">
              <a:buNone/>
              <a:defRPr sz="750"/>
            </a:lvl7pPr>
            <a:lvl8pPr marL="2400300" indent="0" algn="l" rtl="0">
              <a:buNone/>
              <a:defRPr sz="750"/>
            </a:lvl8pPr>
            <a:lvl9pPr marL="2743200" indent="0" algn="l" rtl="0">
              <a:buNone/>
              <a:defRPr sz="750"/>
            </a:lvl9pPr>
          </a:lstStyle>
          <a:p>
            <a:pPr lvl="0" rtl="0"/>
            <a:r>
              <a:rPr lang="nl-NL" noProof="0"/>
              <a:t>Klikken om de tekststijl van het model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10F3C5C8-9F00-41C6-9823-55419F884177}" type="datetime1">
              <a:rPr lang="nl-NL" smtClean="0"/>
              <a:pPr>
                <a:defRPr/>
              </a:pPr>
              <a:t>18-9-2026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>
              <a:defRPr/>
            </a:pPr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8F971612-B1B0-42EB-A22A-703C0CB9684D}" type="slidenum">
              <a:rPr lang="nl-NL" altLang="nl-NL" smtClean="0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055694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rtlCol="0" anchor="b"/>
          <a:lstStyle>
            <a:lvl1pPr algn="l" rtl="0">
              <a:defRPr sz="2400"/>
            </a:lvl1pPr>
          </a:lstStyle>
          <a:p>
            <a:pPr rtl="0"/>
            <a:r>
              <a:rPr lang="nl-NL" noProof="0"/>
              <a:t>Klik om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3491003" y="1600200"/>
            <a:ext cx="4823184" cy="4572001"/>
          </a:xfrm>
        </p:spPr>
        <p:txBody>
          <a:bodyPr tIns="1188720" rtlCol="0">
            <a:normAutofit/>
          </a:bodyPr>
          <a:lstStyle>
            <a:lvl1pPr marL="0" indent="0" algn="ctr" rtl="0">
              <a:buNone/>
              <a:defRPr sz="1500"/>
            </a:lvl1pPr>
            <a:lvl2pPr marL="342900" indent="0" algn="l" rtl="0">
              <a:buNone/>
              <a:defRPr sz="2100"/>
            </a:lvl2pPr>
            <a:lvl3pPr marL="685800" indent="0" algn="l" rtl="0">
              <a:buNone/>
              <a:defRPr sz="1800"/>
            </a:lvl3pPr>
            <a:lvl4pPr marL="1028700" indent="0" algn="l" rtl="0">
              <a:buNone/>
              <a:defRPr sz="1500"/>
            </a:lvl4pPr>
            <a:lvl5pPr marL="1371600" indent="0" algn="l" rtl="0">
              <a:buNone/>
              <a:defRPr sz="1500"/>
            </a:lvl5pPr>
            <a:lvl6pPr marL="1714500" indent="0" algn="l" rtl="0">
              <a:buNone/>
              <a:defRPr sz="1500"/>
            </a:lvl6pPr>
            <a:lvl7pPr marL="2057400" indent="0" algn="l" rtl="0">
              <a:buNone/>
              <a:defRPr sz="1500"/>
            </a:lvl7pPr>
            <a:lvl8pPr marL="2400300" indent="0" algn="l" rtl="0">
              <a:buNone/>
              <a:defRPr sz="1500"/>
            </a:lvl8pPr>
            <a:lvl9pPr marL="2743200" indent="0" algn="l" rtl="0">
              <a:buNone/>
              <a:defRPr sz="1500"/>
            </a:lvl9pPr>
          </a:lstStyle>
          <a:p>
            <a:pPr rtl="0"/>
            <a:r>
              <a:rPr lang="nl-NL" noProof="0"/>
              <a:t>Klik op het pictogram als u een afbeelding wilt toevoegen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28675" y="1600200"/>
            <a:ext cx="2547747" cy="45720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900"/>
              </a:spcBef>
              <a:buNone/>
              <a:defRPr sz="1350"/>
            </a:lvl1pPr>
            <a:lvl2pPr marL="342900" indent="0" algn="l" rtl="0">
              <a:buNone/>
              <a:defRPr sz="1050"/>
            </a:lvl2pPr>
            <a:lvl3pPr marL="685800" indent="0" algn="l" rtl="0">
              <a:buNone/>
              <a:defRPr sz="900"/>
            </a:lvl3pPr>
            <a:lvl4pPr marL="1028700" indent="0" algn="l" rtl="0">
              <a:buNone/>
              <a:defRPr sz="750"/>
            </a:lvl4pPr>
            <a:lvl5pPr marL="1371600" indent="0" algn="l" rtl="0">
              <a:buNone/>
              <a:defRPr sz="750"/>
            </a:lvl5pPr>
            <a:lvl6pPr marL="1714500" indent="0" algn="l" rtl="0">
              <a:buNone/>
              <a:defRPr sz="750"/>
            </a:lvl6pPr>
            <a:lvl7pPr marL="2057400" indent="0" algn="l" rtl="0">
              <a:buNone/>
              <a:defRPr sz="750"/>
            </a:lvl7pPr>
            <a:lvl8pPr marL="2400300" indent="0" algn="l" rtl="0">
              <a:buNone/>
              <a:defRPr sz="750"/>
            </a:lvl8pPr>
            <a:lvl9pPr marL="2743200" indent="0" algn="l" rtl="0">
              <a:buNone/>
              <a:defRPr sz="750"/>
            </a:lvl9pPr>
          </a:lstStyle>
          <a:p>
            <a:pPr lvl="0" rtl="0"/>
            <a:r>
              <a:rPr lang="nl-NL" noProof="0"/>
              <a:t>Klikken om de tekststijl van het model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884DF3D8-25FC-410B-ABB1-FF35720BDF29}" type="datetime1">
              <a:rPr lang="nl-NL" smtClean="0"/>
              <a:pPr>
                <a:defRPr/>
              </a:pPr>
              <a:t>18-9-2026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>
              <a:defRPr/>
            </a:pPr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9A6A65AF-1ABF-4304-A213-AFC0685B710F}" type="slidenum">
              <a:rPr lang="nl-NL" altLang="nl-NL" smtClean="0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302271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nl-NL" noProof="0"/>
              <a:t>Klik om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nl-NL" noProof="0"/>
              <a:t>Klikken om de tekststijl van het model te bewerken</a:t>
            </a:r>
          </a:p>
          <a:p>
            <a:pPr lvl="1" rtl="0"/>
            <a:r>
              <a:rPr lang="nl-NL" noProof="0"/>
              <a:t>Tweede niveau</a:t>
            </a:r>
          </a:p>
          <a:p>
            <a:pPr lvl="2" rtl="0"/>
            <a:r>
              <a:rPr lang="nl-NL" noProof="0"/>
              <a:t>Derde niveau</a:t>
            </a:r>
          </a:p>
          <a:p>
            <a:pPr lvl="3" rtl="0"/>
            <a:r>
              <a:rPr lang="nl-NL" noProof="0"/>
              <a:t>Vierde niveau</a:t>
            </a:r>
          </a:p>
          <a:p>
            <a:pPr lvl="4" rtl="0"/>
            <a:r>
              <a:rPr lang="nl-NL" noProof="0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67E87467-2CD5-48AF-B790-22345B4BC849}" type="datetime1">
              <a:rPr lang="nl-NL" smtClean="0"/>
              <a:pPr>
                <a:defRPr/>
              </a:pPr>
              <a:t>18-9-2026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190EB883-9BC0-46A4-AA61-3B1098BDC156}" type="slidenum">
              <a:rPr lang="nl-NL" altLang="nl-NL" smtClean="0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846439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7029450" y="365125"/>
            <a:ext cx="1285875" cy="5811838"/>
          </a:xfrm>
        </p:spPr>
        <p:txBody>
          <a:bodyPr vert="eaVert" rtlCol="0"/>
          <a:lstStyle/>
          <a:p>
            <a:pPr rtl="0"/>
            <a:r>
              <a:rPr lang="nl-NL" noProof="0"/>
              <a:t>Klik om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28675" y="365125"/>
            <a:ext cx="6074172" cy="5811838"/>
          </a:xfrm>
        </p:spPr>
        <p:txBody>
          <a:bodyPr vert="eaVert" rtlCol="0"/>
          <a:lstStyle/>
          <a:p>
            <a:pPr lvl="0" rtl="0"/>
            <a:r>
              <a:rPr lang="nl-NL" noProof="0"/>
              <a:t>Klikken om de tekststijl van het model te bewerken</a:t>
            </a:r>
          </a:p>
          <a:p>
            <a:pPr lvl="1" rtl="0"/>
            <a:r>
              <a:rPr lang="nl-NL" noProof="0"/>
              <a:t>Tweede niveau</a:t>
            </a:r>
          </a:p>
          <a:p>
            <a:pPr lvl="2" rtl="0"/>
            <a:r>
              <a:rPr lang="nl-NL" noProof="0"/>
              <a:t>Derde niveau</a:t>
            </a:r>
          </a:p>
          <a:p>
            <a:pPr lvl="3" rtl="0"/>
            <a:r>
              <a:rPr lang="nl-NL" noProof="0"/>
              <a:t>Vierde niveau</a:t>
            </a:r>
          </a:p>
          <a:p>
            <a:pPr lvl="4" rtl="0"/>
            <a:r>
              <a:rPr lang="nl-NL" noProof="0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C9A316D3-C0EB-4D2F-9403-18080FDF1310}" type="datetime1">
              <a:rPr lang="nl-NL" smtClean="0"/>
              <a:pPr>
                <a:defRPr/>
              </a:pPr>
              <a:t>18-9-2026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B18D0635-A061-4CE4-9459-10A2D18B9F4E}" type="slidenum">
              <a:rPr lang="nl-NL" altLang="nl-NL" smtClean="0"/>
              <a:pPr/>
              <a:t>‹nr.›</a:t>
            </a:fld>
            <a:endParaRPr lang="nl-NL" altLang="nl-NL"/>
          </a:p>
        </p:txBody>
      </p:sp>
      <p:grpSp>
        <p:nvGrpSpPr>
          <p:cNvPr id="7" name="Groep 6"/>
          <p:cNvGrpSpPr/>
          <p:nvPr/>
        </p:nvGrpSpPr>
        <p:grpSpPr>
          <a:xfrm rot="5400000">
            <a:off x="4181447" y="3239394"/>
            <a:ext cx="5632704" cy="63302"/>
            <a:chOff x="1073150" y="1219201"/>
            <a:chExt cx="10058400" cy="63125"/>
          </a:xfrm>
        </p:grpSpPr>
        <p:cxnSp>
          <p:nvCxnSpPr>
            <p:cNvPr id="8" name="Rechte verbindingslijn 7"/>
            <p:cNvCxnSpPr/>
            <p:nvPr/>
          </p:nvCxnSpPr>
          <p:spPr>
            <a:xfrm rot="10800000">
              <a:off x="1073150" y="1219201"/>
              <a:ext cx="10058400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Rechte verbindingslijn 8"/>
            <p:cNvCxnSpPr/>
            <p:nvPr/>
          </p:nvCxnSpPr>
          <p:spPr>
            <a:xfrm rot="10800000">
              <a:off x="1073150" y="1282326"/>
              <a:ext cx="10058400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60162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jdelijke aanduiding voor titel 1">
            <a:extLst>
              <a:ext uri="{FF2B5EF4-FFF2-40B4-BE49-F238E27FC236}">
                <a16:creationId xmlns:a16="http://schemas.microsoft.com/office/drawing/2014/main" id="{337BD5C8-1AC2-BF05-4A80-497B0AC5F3C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28675" y="76200"/>
            <a:ext cx="7485063" cy="109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Klik om de titelstijl van het model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C9286B48-6DCA-CBD3-EC91-3C93E4331B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28675" y="1600200"/>
            <a:ext cx="7486650" cy="457200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nl-NL" noProof="0"/>
              <a:t>Klik om de tekststijlen van het model te bewerken</a:t>
            </a:r>
          </a:p>
          <a:p>
            <a:pPr lvl="1"/>
            <a:r>
              <a:rPr lang="nl-NL" noProof="0"/>
              <a:t>Tweede niveau</a:t>
            </a:r>
          </a:p>
          <a:p>
            <a:pPr lvl="2"/>
            <a:r>
              <a:rPr lang="nl-NL" noProof="0"/>
              <a:t>Derde niveau</a:t>
            </a:r>
          </a:p>
          <a:p>
            <a:pPr lvl="3"/>
            <a:r>
              <a:rPr lang="nl-NL" noProof="0"/>
              <a:t>Vierde niveau</a:t>
            </a:r>
          </a:p>
          <a:p>
            <a:pPr lvl="4"/>
            <a:r>
              <a:rPr lang="nl-NL" noProof="0"/>
              <a:t>Vijfde niveau</a:t>
            </a:r>
          </a:p>
          <a:p>
            <a:pPr lvl="5"/>
            <a:r>
              <a:rPr lang="nl-NL" noProof="0"/>
              <a:t>Zesde niveau</a:t>
            </a:r>
          </a:p>
          <a:p>
            <a:pPr lvl="6"/>
            <a:r>
              <a:rPr lang="nl-NL" noProof="0"/>
              <a:t>Zevende niveau</a:t>
            </a:r>
          </a:p>
          <a:p>
            <a:pPr lvl="7"/>
            <a:r>
              <a:rPr lang="nl-NL" noProof="0"/>
              <a:t>Achtste niveau</a:t>
            </a:r>
          </a:p>
          <a:p>
            <a:pPr lvl="8"/>
            <a:r>
              <a:rPr lang="nl-NL" noProof="0"/>
              <a:t>Negende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154EB18-434A-D5E8-E773-5FBE2DFD7A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28675" y="6356350"/>
            <a:ext cx="1371600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 rtl="0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2DA56DD-D025-48E2-A5BD-51EB286BB7D4}" type="datetime1">
              <a:rPr lang="nl-NL" altLang="nl-NL"/>
              <a:pPr>
                <a:defRPr/>
              </a:pPr>
              <a:t>18-9-2026</a:t>
            </a:fld>
            <a:endParaRPr lang="nl-NL" alt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0E84C71-5C36-4915-DA33-9F421694AE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00275" y="6356350"/>
            <a:ext cx="4743450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 rtl="0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767D5BD-5FB7-6695-44B5-CC0AA00070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42138" y="6356350"/>
            <a:ext cx="1371600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F2D9DC8-1998-482D-8ED9-B1217DE8AB1C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  <p:grpSp>
        <p:nvGrpSpPr>
          <p:cNvPr id="1031" name="Groep 14">
            <a:extLst>
              <a:ext uri="{FF2B5EF4-FFF2-40B4-BE49-F238E27FC236}">
                <a16:creationId xmlns:a16="http://schemas.microsoft.com/office/drawing/2014/main" id="{8AB1F297-D9A0-B727-838E-3E7AC2F4875F}"/>
              </a:ext>
            </a:extLst>
          </p:cNvPr>
          <p:cNvGrpSpPr>
            <a:grpSpLocks/>
          </p:cNvGrpSpPr>
          <p:nvPr/>
        </p:nvGrpSpPr>
        <p:grpSpPr bwMode="auto">
          <a:xfrm>
            <a:off x="827088" y="1219200"/>
            <a:ext cx="7489825" cy="84138"/>
            <a:chOff x="1073150" y="1219201"/>
            <a:chExt cx="10058400" cy="63125"/>
          </a:xfrm>
        </p:grpSpPr>
        <p:cxnSp>
          <p:nvCxnSpPr>
            <p:cNvPr id="13" name="Rechte verbindingslijn 12">
              <a:extLst>
                <a:ext uri="{FF2B5EF4-FFF2-40B4-BE49-F238E27FC236}">
                  <a16:creationId xmlns:a16="http://schemas.microsoft.com/office/drawing/2014/main" id="{286788E6-2250-DAD6-F2AA-A85EED0ED808}"/>
                </a:ext>
              </a:extLst>
            </p:cNvPr>
            <p:cNvCxnSpPr/>
            <p:nvPr/>
          </p:nvCxnSpPr>
          <p:spPr>
            <a:xfrm rot="10800000">
              <a:off x="1073150" y="1219201"/>
              <a:ext cx="10058400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Rechte verbindingslijn 13">
              <a:extLst>
                <a:ext uri="{FF2B5EF4-FFF2-40B4-BE49-F238E27FC236}">
                  <a16:creationId xmlns:a16="http://schemas.microsoft.com/office/drawing/2014/main" id="{F92AF642-4378-0163-A368-8D40F15021DC}"/>
                </a:ext>
              </a:extLst>
            </p:cNvPr>
            <p:cNvCxnSpPr/>
            <p:nvPr/>
          </p:nvCxnSpPr>
          <p:spPr>
            <a:xfrm rot="10800000">
              <a:off x="1073150" y="1282326"/>
              <a:ext cx="10058400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28" r:id="rId2"/>
    <p:sldLayoutId id="2147483736" r:id="rId3"/>
    <p:sldLayoutId id="2147483737" r:id="rId4"/>
    <p:sldLayoutId id="2147483729" r:id="rId5"/>
    <p:sldLayoutId id="2147483730" r:id="rId6"/>
    <p:sldLayoutId id="2147483731" r:id="rId7"/>
    <p:sldLayoutId id="2147483738" r:id="rId8"/>
    <p:sldLayoutId id="2147483732" r:id="rId9"/>
    <p:sldLayoutId id="2147483733" r:id="rId10"/>
    <p:sldLayoutId id="2147483734" r:id="rId11"/>
    <p:sldLayoutId id="2147483739" r:id="rId12"/>
  </p:sldLayoutIdLst>
  <p:transition spd="med">
    <p:fade/>
  </p:transition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1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100">
          <a:solidFill>
            <a:schemeClr val="tx1"/>
          </a:solidFill>
          <a:latin typeface="Plantagenet Cherokee" panose="02020602070100000000" pitchFamily="18" charset="0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100">
          <a:solidFill>
            <a:schemeClr val="tx1"/>
          </a:solidFill>
          <a:latin typeface="Plantagenet Cherokee" panose="02020602070100000000" pitchFamily="18" charset="0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100">
          <a:solidFill>
            <a:schemeClr val="tx1"/>
          </a:solidFill>
          <a:latin typeface="Plantagenet Cherokee" panose="02020602070100000000" pitchFamily="18" charset="0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100">
          <a:solidFill>
            <a:schemeClr val="tx1"/>
          </a:solidFill>
          <a:latin typeface="Plantagenet Cherokee" panose="02020602070100000000" pitchFamily="18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2100">
          <a:solidFill>
            <a:schemeClr val="tx1"/>
          </a:solidFill>
          <a:latin typeface="Plantagenet Cherokee" panose="02020602070100000000" pitchFamily="18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2100">
          <a:solidFill>
            <a:schemeClr val="tx1"/>
          </a:solidFill>
          <a:latin typeface="Plantagenet Cherokee" panose="02020602070100000000" pitchFamily="18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2100">
          <a:solidFill>
            <a:schemeClr val="tx1"/>
          </a:solidFill>
          <a:latin typeface="Plantagenet Cherokee" panose="02020602070100000000" pitchFamily="18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2100">
          <a:solidFill>
            <a:schemeClr val="tx1"/>
          </a:solidFill>
          <a:latin typeface="Plantagenet Cherokee" panose="02020602070100000000" pitchFamily="18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1350"/>
        </a:spcBef>
        <a:spcAft>
          <a:spcPct val="0"/>
        </a:spcAft>
        <a:buFont typeface="Wingdings" panose="05000000000000000000" pitchFamily="2" charset="2"/>
        <a:buChar char="§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450"/>
        </a:spcBef>
        <a:spcAft>
          <a:spcPct val="0"/>
        </a:spcAft>
        <a:buFont typeface="Wingdings" panose="05000000000000000000" pitchFamily="2" charset="2"/>
        <a:buChar char="§"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450"/>
        </a:spcBef>
        <a:spcAft>
          <a:spcPct val="0"/>
        </a:spcAft>
        <a:buFont typeface="Wingdings" panose="05000000000000000000" pitchFamily="2" charset="2"/>
        <a:buChar char="§"/>
        <a:defRPr sz="10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450"/>
        </a:spcBef>
        <a:spcAft>
          <a:spcPct val="0"/>
        </a:spcAft>
        <a:buFont typeface="Wingdings" panose="05000000000000000000" pitchFamily="2" charset="2"/>
        <a:buChar char="§"/>
        <a:defRPr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450"/>
        </a:spcBef>
        <a:spcAft>
          <a:spcPct val="0"/>
        </a:spcAft>
        <a:buFont typeface="Wingdings" panose="05000000000000000000" pitchFamily="2" charset="2"/>
        <a:buChar char="§"/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" panose="05000000000000000000" pitchFamily="2" charset="2"/>
        <a:buChar char="§"/>
        <a:defRPr sz="10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" panose="05000000000000000000" pitchFamily="2" charset="2"/>
        <a:buChar char="§"/>
        <a:defRPr sz="10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" panose="05000000000000000000" pitchFamily="2" charset="2"/>
        <a:buChar char="§"/>
        <a:defRPr sz="10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" panose="05000000000000000000" pitchFamily="2" charset="2"/>
        <a:buChar char="§"/>
        <a:defRPr sz="10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28675" y="76200"/>
            <a:ext cx="7485512" cy="1096962"/>
          </a:xfrm>
          <a:prstGeom prst="rect">
            <a:avLst/>
          </a:prstGeom>
        </p:spPr>
        <p:txBody>
          <a:bodyPr vert="horz" lIns="0" tIns="45720" rIns="0" bIns="45720" rtlCol="0" anchor="b">
            <a:normAutofit/>
          </a:bodyPr>
          <a:lstStyle/>
          <a:p>
            <a:pPr rtl="0"/>
            <a:r>
              <a:rPr lang="nl-NL" noProof="0"/>
              <a:t>Klik om de titelstijl van het model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28675" y="1600200"/>
            <a:ext cx="7486650" cy="457200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 rtl="0"/>
            <a:r>
              <a:rPr lang="nl-NL" noProof="0"/>
              <a:t>Klik om de tekststijlen van het model te bewerken</a:t>
            </a:r>
          </a:p>
          <a:p>
            <a:pPr lvl="1" rtl="0"/>
            <a:r>
              <a:rPr lang="nl-NL" noProof="0"/>
              <a:t>Tweede niveau</a:t>
            </a:r>
          </a:p>
          <a:p>
            <a:pPr lvl="2" rtl="0"/>
            <a:r>
              <a:rPr lang="nl-NL" noProof="0"/>
              <a:t>Derde niveau</a:t>
            </a:r>
          </a:p>
          <a:p>
            <a:pPr lvl="3" rtl="0"/>
            <a:r>
              <a:rPr lang="nl-NL" noProof="0"/>
              <a:t>Vierde niveau</a:t>
            </a:r>
          </a:p>
          <a:p>
            <a:pPr lvl="4" rtl="0"/>
            <a:r>
              <a:rPr lang="nl-NL" noProof="0"/>
              <a:t>Vijfde niveau</a:t>
            </a:r>
          </a:p>
          <a:p>
            <a:pPr lvl="5" rtl="0"/>
            <a:r>
              <a:rPr lang="nl-NL" noProof="0"/>
              <a:t>Zesde niveau</a:t>
            </a:r>
          </a:p>
          <a:p>
            <a:pPr lvl="6" rtl="0"/>
            <a:r>
              <a:rPr lang="nl-NL" noProof="0"/>
              <a:t>Zevende niveau</a:t>
            </a:r>
          </a:p>
          <a:p>
            <a:pPr lvl="7" rtl="0"/>
            <a:r>
              <a:rPr lang="nl-NL" noProof="0"/>
              <a:t>Achtste niveau</a:t>
            </a:r>
          </a:p>
          <a:p>
            <a:pPr lvl="8" rtl="0"/>
            <a:r>
              <a:rPr lang="nl-NL" noProof="0"/>
              <a:t>Negende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28675" y="6356352"/>
            <a:ext cx="1372169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 rtl="0">
              <a:defRPr sz="9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fld id="{E056D9F6-23F4-4173-AC5C-AC2BE4DEA5DB}" type="datetime1">
              <a:rPr lang="nl-NL" smtClean="0"/>
              <a:pPr>
                <a:defRPr/>
              </a:pPr>
              <a:t>18-9-2026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2200844" y="6356350"/>
            <a:ext cx="4742312" cy="365126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 rtl="0">
              <a:defRPr sz="9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942587" y="6356352"/>
            <a:ext cx="1371600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 rtl="0">
              <a:defRPr sz="9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B658E77A-7ACF-450B-9E73-6086EEB6AD0F}" type="slidenum">
              <a:rPr lang="nl-NL" altLang="nl-NL" smtClean="0"/>
              <a:pPr/>
              <a:t>‹nr.›</a:t>
            </a:fld>
            <a:endParaRPr lang="nl-NL" altLang="nl-NL"/>
          </a:p>
        </p:txBody>
      </p:sp>
      <p:grpSp>
        <p:nvGrpSpPr>
          <p:cNvPr id="15" name="Groep 14"/>
          <p:cNvGrpSpPr/>
          <p:nvPr/>
        </p:nvGrpSpPr>
        <p:grpSpPr>
          <a:xfrm>
            <a:off x="827532" y="1219202"/>
            <a:ext cx="7488936" cy="84403"/>
            <a:chOff x="1073150" y="1219201"/>
            <a:chExt cx="10058400" cy="63125"/>
          </a:xfrm>
        </p:grpSpPr>
        <p:cxnSp>
          <p:nvCxnSpPr>
            <p:cNvPr id="13" name="Rechte verbindingslijn 12"/>
            <p:cNvCxnSpPr/>
            <p:nvPr/>
          </p:nvCxnSpPr>
          <p:spPr>
            <a:xfrm rot="10800000">
              <a:off x="1073150" y="1219201"/>
              <a:ext cx="10058400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Rechte verbindingslijn 13"/>
            <p:cNvCxnSpPr/>
            <p:nvPr/>
          </p:nvCxnSpPr>
          <p:spPr>
            <a:xfrm rot="10800000">
              <a:off x="1073150" y="1282326"/>
              <a:ext cx="10058400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74873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  <p:sldLayoutId id="2147483695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1350"/>
        </a:spcBef>
        <a:buFont typeface="Wingdings" panose="05000000000000000000" pitchFamily="2" charset="2"/>
        <a:buChar char="§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450"/>
        </a:spcBef>
        <a:buFont typeface="Wingdings" panose="05000000000000000000" pitchFamily="2" charset="2"/>
        <a:buChar char="§"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450"/>
        </a:spcBef>
        <a:buFont typeface="Wingdings" panose="05000000000000000000" pitchFamily="2" charset="2"/>
        <a:buChar char="§"/>
        <a:defRPr sz="10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450"/>
        </a:spcBef>
        <a:buFont typeface="Wingdings" panose="05000000000000000000" pitchFamily="2" charset="2"/>
        <a:buChar char="§"/>
        <a:defRPr sz="10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450"/>
        </a:spcBef>
        <a:buFont typeface="Wingdings" panose="05000000000000000000" pitchFamily="2" charset="2"/>
        <a:buChar char="§"/>
        <a:defRPr sz="10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" panose="05000000000000000000" pitchFamily="2" charset="2"/>
        <a:buChar char="§"/>
        <a:defRPr sz="10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" panose="05000000000000000000" pitchFamily="2" charset="2"/>
        <a:buChar char="§"/>
        <a:defRPr sz="10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" panose="05000000000000000000" pitchFamily="2" charset="2"/>
        <a:buChar char="§"/>
        <a:defRPr sz="10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" panose="05000000000000000000" pitchFamily="2" charset="2"/>
        <a:buChar char="§"/>
        <a:defRPr sz="10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696">
          <p15:clr>
            <a:srgbClr val="F26B43"/>
          </p15:clr>
        </p15:guide>
        <p15:guide id="2" pos="6984">
          <p15:clr>
            <a:srgbClr val="F26B43"/>
          </p15:clr>
        </p15:guide>
        <p15:guide id="3" orient="horz" pos="1008">
          <p15:clr>
            <a:srgbClr val="F26B43"/>
          </p15:clr>
        </p15:guide>
        <p15:guide id="4" orient="horz" pos="3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2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2.jpe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mailto:e.hoogenboom@atlascollege.nl" TargetMode="Externa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itel 1">
            <a:extLst>
              <a:ext uri="{FF2B5EF4-FFF2-40B4-BE49-F238E27FC236}">
                <a16:creationId xmlns:a16="http://schemas.microsoft.com/office/drawing/2014/main" id="{E02B8839-D8F0-90A3-F896-9D09135C84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93950" y="1238250"/>
            <a:ext cx="7839075" cy="127317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l-NL" altLang="nl-NL" sz="4000">
                <a:latin typeface="Verdana" panose="020B0604030504040204" pitchFamily="34" charset="0"/>
                <a:ea typeface="ＭＳ Ｐゴシック" panose="020B0600070205080204" pitchFamily="34" charset="-128"/>
              </a:rPr>
              <a:t>Kennismaken met de mentor</a:t>
            </a:r>
          </a:p>
        </p:txBody>
      </p:sp>
      <p:sp>
        <p:nvSpPr>
          <p:cNvPr id="4100" name="Subtitel 2">
            <a:extLst>
              <a:ext uri="{FF2B5EF4-FFF2-40B4-BE49-F238E27FC236}">
                <a16:creationId xmlns:a16="http://schemas.microsoft.com/office/drawing/2014/main" id="{8BD6221B-DD02-B704-4EB6-7251B439D6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89025" y="2668588"/>
            <a:ext cx="7502525" cy="2436812"/>
          </a:xfrm>
        </p:spPr>
        <p:txBody>
          <a:bodyPr vert="horz" lIns="0" tIns="45720" rIns="0" bIns="45720" rtlCol="0" anchor="t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l-NL" altLang="nl-NL" sz="6600" b="1" dirty="0">
                <a:solidFill>
                  <a:srgbClr val="C00000"/>
                </a:solidFill>
                <a:latin typeface="Verdana"/>
                <a:ea typeface="ＭＳ Ｐゴシック"/>
              </a:rPr>
              <a:t>WELKOM!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nl-NL" altLang="nl-NL" dirty="0">
              <a:solidFill>
                <a:srgbClr val="000000"/>
              </a:solidFill>
              <a:latin typeface="Verdana" panose="020B0604030504040204" pitchFamily="34" charset="0"/>
              <a:ea typeface="ＭＳ Ｐゴシック" panose="020B0600070205080204" pitchFamily="34" charset="-128"/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nl-NL" altLang="nl-NL" sz="2000" dirty="0">
                <a:solidFill>
                  <a:srgbClr val="000000"/>
                </a:solidFill>
                <a:latin typeface="Verdana"/>
                <a:ea typeface="ＭＳ Ｐゴシック"/>
              </a:rPr>
              <a:t>Ouderinformatieavond vwo 5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nl-NL" altLang="nl-NL" sz="2000" dirty="0">
                <a:solidFill>
                  <a:srgbClr val="000000"/>
                </a:solidFill>
                <a:latin typeface="Verdana"/>
                <a:ea typeface="ＭＳ Ｐゴシック"/>
              </a:rPr>
              <a:t>3 september ‘26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nl-NL" altLang="nl-NL" sz="2000" dirty="0">
                <a:solidFill>
                  <a:srgbClr val="000000"/>
                </a:solidFill>
                <a:latin typeface="Verdana"/>
                <a:ea typeface="ＭＳ Ｐゴシック"/>
              </a:rPr>
              <a:t>Mentor: Chiara Bilus</a:t>
            </a:r>
            <a:endParaRPr lang="nl-NL" altLang="nl-NL" sz="2000" dirty="0">
              <a:solidFill>
                <a:srgbClr val="000000"/>
              </a:solidFill>
              <a:latin typeface="Verdana" panose="020B0604030504040204" pitchFamily="34" charset="0"/>
              <a:ea typeface="ＭＳ Ｐゴシック" panose="020B0600070205080204" pitchFamily="34" charset="-128"/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nl-NL" altLang="nl-NL" sz="2000" dirty="0">
                <a:solidFill>
                  <a:srgbClr val="000000"/>
                </a:solidFill>
                <a:latin typeface="Verdana"/>
                <a:ea typeface="ＭＳ Ｐゴシック"/>
              </a:rPr>
              <a:t>Klas: V5B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nl-NL" altLang="nl-NL" dirty="0">
              <a:solidFill>
                <a:srgbClr val="000000"/>
              </a:solidFill>
              <a:latin typeface="Verdana" panose="020B0604030504040204" pitchFamily="34" charset="0"/>
              <a:ea typeface="ＭＳ Ｐゴシック" panose="020B0600070205080204" pitchFamily="34" charset="-128"/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nl-NL" altLang="nl-NL" dirty="0">
              <a:solidFill>
                <a:srgbClr val="898989"/>
              </a:solidFill>
              <a:ea typeface="ＭＳ Ｐゴシック" panose="020B0600070205080204" pitchFamily="34" charset="-128"/>
            </a:endParaRPr>
          </a:p>
        </p:txBody>
      </p:sp>
      <p:pic>
        <p:nvPicPr>
          <p:cNvPr id="9220" name="Afbeelding 3">
            <a:extLst>
              <a:ext uri="{FF2B5EF4-FFF2-40B4-BE49-F238E27FC236}">
                <a16:creationId xmlns:a16="http://schemas.microsoft.com/office/drawing/2014/main" id="{5712B7A5-64EA-CB74-7A5B-414FF43290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9425" y="3527425"/>
            <a:ext cx="3322638" cy="183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itel 1">
            <a:extLst>
              <a:ext uri="{FF2B5EF4-FFF2-40B4-BE49-F238E27FC236}">
                <a16:creationId xmlns:a16="http://schemas.microsoft.com/office/drawing/2014/main" id="{3354266C-DEC3-53D0-6F04-0AB2FC02BD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513" y="133350"/>
            <a:ext cx="8107362" cy="936625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nl-NL" altLang="nl-NL" sz="3200" dirty="0">
                <a:ea typeface="ＭＳ Ｐゴシック" panose="020B0600070205080204" pitchFamily="34" charset="-128"/>
              </a:rPr>
              <a:t> </a:t>
            </a:r>
            <a:br>
              <a:rPr lang="nl-NL" altLang="nl-NL" sz="3200" dirty="0">
                <a:ea typeface="ＭＳ Ｐゴシック" panose="020B0600070205080204" pitchFamily="34" charset="-128"/>
              </a:rPr>
            </a:br>
            <a:br>
              <a:rPr lang="nl-NL" altLang="nl-NL" sz="3200" dirty="0">
                <a:ea typeface="ＭＳ Ｐゴシック" panose="020B0600070205080204" pitchFamily="34" charset="-128"/>
              </a:rPr>
            </a:br>
            <a:br>
              <a:rPr lang="nl-NL" altLang="nl-NL" sz="3200" dirty="0">
                <a:ea typeface="ＭＳ Ｐゴシック" panose="020B0600070205080204" pitchFamily="34" charset="-128"/>
              </a:rPr>
            </a:br>
            <a:br>
              <a:rPr lang="nl-NL" altLang="nl-NL" sz="3200" dirty="0">
                <a:ea typeface="ＭＳ Ｐゴシック" panose="020B0600070205080204" pitchFamily="34" charset="-128"/>
              </a:rPr>
            </a:br>
            <a:br>
              <a:rPr lang="nl-NL" altLang="nl-NL" sz="3200" dirty="0">
                <a:ea typeface="ＭＳ Ｐゴシック" panose="020B0600070205080204" pitchFamily="34" charset="-128"/>
              </a:rPr>
            </a:br>
            <a:r>
              <a:rPr lang="nl-NL" altLang="nl-NL" sz="2700" b="1" dirty="0">
                <a:solidFill>
                  <a:srgbClr val="C00000"/>
                </a:solidFill>
                <a:latin typeface="Verdana" panose="020B0604030504040204" pitchFamily="34" charset="0"/>
                <a:ea typeface="ＭＳ Ｐゴシック" panose="020B0600070205080204" pitchFamily="34" charset="-128"/>
              </a:rPr>
              <a:t>Programma </a:t>
            </a:r>
            <a:endParaRPr lang="nl-NL" altLang="nl-NL" sz="2700" b="1" dirty="0">
              <a:latin typeface="Verdana" panose="020B060403050404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17E9C8A-C703-FBB2-75AD-5A22F79F82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9475" y="1627188"/>
            <a:ext cx="4287838" cy="4649787"/>
          </a:xfrm>
        </p:spPr>
        <p:txBody>
          <a:bodyPr vert="horz" lIns="0" tIns="45720" rIns="0" bIns="45720" rtlCol="0" anchor="t">
            <a:normAutofit fontScale="25000" lnSpcReduction="20000"/>
          </a:bodyPr>
          <a:lstStyle/>
          <a:p>
            <a:pPr eaLnBrk="1" fontAlgn="auto" hangingPunct="1">
              <a:lnSpc>
                <a:spcPct val="110000"/>
              </a:lnSpc>
              <a:spcAft>
                <a:spcPts val="0"/>
              </a:spcAft>
              <a:buFont typeface="Arial"/>
              <a:buChar char="•"/>
              <a:defRPr/>
            </a:pPr>
            <a:r>
              <a:rPr lang="nl-NL" altLang="nl-NL" sz="5600" dirty="0">
                <a:ea typeface="ＭＳ Ｐゴシック" pitchFamily="34" charset="-128"/>
                <a:cs typeface="Verdana"/>
              </a:rPr>
              <a:t>Beeld van mij en van de klas</a:t>
            </a:r>
          </a:p>
          <a:p>
            <a:pPr eaLnBrk="1" fontAlgn="auto" hangingPunct="1">
              <a:lnSpc>
                <a:spcPct val="110000"/>
              </a:lnSpc>
              <a:spcAft>
                <a:spcPts val="0"/>
              </a:spcAft>
              <a:buFont typeface="Arial"/>
              <a:buChar char="•"/>
              <a:defRPr/>
            </a:pPr>
            <a:r>
              <a:rPr lang="nl-NL" altLang="nl-NL" sz="5600" dirty="0">
                <a:ea typeface="ＭＳ Ｐゴシック" pitchFamily="34" charset="-128"/>
                <a:cs typeface="Verdana"/>
              </a:rPr>
              <a:t>Team</a:t>
            </a:r>
          </a:p>
          <a:p>
            <a:pPr eaLnBrk="1" fontAlgn="auto" hangingPunct="1">
              <a:lnSpc>
                <a:spcPct val="110000"/>
              </a:lnSpc>
              <a:spcAft>
                <a:spcPts val="0"/>
              </a:spcAft>
              <a:buFont typeface="Arial"/>
              <a:buChar char="•"/>
              <a:defRPr/>
            </a:pPr>
            <a:r>
              <a:rPr lang="nl-NL" altLang="nl-NL" sz="5600" dirty="0">
                <a:ea typeface="ＭＳ Ｐゴシック" pitchFamily="34" charset="-128"/>
                <a:cs typeface="Verdana"/>
              </a:rPr>
              <a:t>Contact</a:t>
            </a:r>
          </a:p>
          <a:p>
            <a:pPr>
              <a:lnSpc>
                <a:spcPct val="110000"/>
              </a:lnSpc>
              <a:spcAft>
                <a:spcPts val="0"/>
              </a:spcAft>
              <a:buFont typeface="Arial"/>
              <a:buChar char="•"/>
              <a:defRPr/>
            </a:pPr>
            <a:r>
              <a:rPr lang="nl-NL" altLang="nl-NL" sz="5600" dirty="0">
                <a:ea typeface="ＭＳ Ｐゴシック"/>
                <a:cs typeface="Verdana"/>
              </a:rPr>
              <a:t>Communicatie</a:t>
            </a:r>
            <a:endParaRPr lang="nl-NL" altLang="nl-NL" sz="5600" dirty="0">
              <a:ea typeface="ＭＳ Ｐゴシック" pitchFamily="34" charset="-128"/>
              <a:cs typeface="Verdana"/>
            </a:endParaRPr>
          </a:p>
          <a:p>
            <a:pPr eaLnBrk="1" fontAlgn="auto" hangingPunct="1">
              <a:lnSpc>
                <a:spcPct val="110000"/>
              </a:lnSpc>
              <a:spcAft>
                <a:spcPts val="0"/>
              </a:spcAft>
              <a:buFont typeface="Arial"/>
              <a:buChar char="•"/>
              <a:defRPr/>
            </a:pPr>
            <a:r>
              <a:rPr lang="nl-NL" altLang="nl-NL" sz="5600" dirty="0">
                <a:ea typeface="ＭＳ Ｐゴシック" pitchFamily="34" charset="-128"/>
                <a:cs typeface="Verdana"/>
              </a:rPr>
              <a:t>Mentor en </a:t>
            </a:r>
            <a:r>
              <a:rPr lang="nl-NL" altLang="nl-NL" sz="5600" dirty="0" err="1">
                <a:ea typeface="ＭＳ Ｐゴシック" pitchFamily="34" charset="-128"/>
                <a:cs typeface="Verdana"/>
              </a:rPr>
              <a:t>mentorles</a:t>
            </a:r>
            <a:endParaRPr lang="nl-NL" altLang="nl-NL" sz="5600" dirty="0">
              <a:ea typeface="ＭＳ Ｐゴシック" pitchFamily="34" charset="-128"/>
              <a:cs typeface="Verdana"/>
            </a:endParaRPr>
          </a:p>
          <a:p>
            <a:pPr eaLnBrk="1" fontAlgn="auto" hangingPunct="1">
              <a:lnSpc>
                <a:spcPct val="110000"/>
              </a:lnSpc>
              <a:spcAft>
                <a:spcPts val="0"/>
              </a:spcAft>
              <a:buFont typeface="Arial"/>
              <a:buChar char="•"/>
              <a:defRPr/>
            </a:pPr>
            <a:r>
              <a:rPr lang="nl-NL" altLang="nl-NL" sz="5600" dirty="0">
                <a:ea typeface="ＭＳ Ｐゴシック" pitchFamily="34" charset="-128"/>
                <a:cs typeface="Verdana"/>
              </a:rPr>
              <a:t>PTA (schoolexamen)</a:t>
            </a:r>
          </a:p>
          <a:p>
            <a:pPr eaLnBrk="1" fontAlgn="auto" hangingPunct="1">
              <a:lnSpc>
                <a:spcPct val="110000"/>
              </a:lnSpc>
              <a:spcAft>
                <a:spcPts val="0"/>
              </a:spcAft>
              <a:buFont typeface="Arial"/>
              <a:buChar char="•"/>
              <a:defRPr/>
            </a:pPr>
            <a:r>
              <a:rPr lang="nl-NL" altLang="nl-NL" sz="5600" dirty="0">
                <a:ea typeface="ＭＳ Ｐゴシック" pitchFamily="34" charset="-128"/>
                <a:cs typeface="Verdana"/>
              </a:rPr>
              <a:t>Lesplanners</a:t>
            </a:r>
          </a:p>
          <a:p>
            <a:pPr eaLnBrk="1" fontAlgn="auto" hangingPunct="1">
              <a:lnSpc>
                <a:spcPct val="110000"/>
              </a:lnSpc>
              <a:spcAft>
                <a:spcPts val="0"/>
              </a:spcAft>
              <a:buFont typeface="Arial"/>
              <a:buChar char="•"/>
              <a:defRPr/>
            </a:pPr>
            <a:r>
              <a:rPr lang="nl-NL" altLang="nl-NL" sz="5600" dirty="0">
                <a:ea typeface="ＭＳ Ｐゴシック" pitchFamily="34" charset="-128"/>
                <a:cs typeface="Verdana"/>
              </a:rPr>
              <a:t>Combinatiecijfer</a:t>
            </a:r>
          </a:p>
          <a:p>
            <a:pPr eaLnBrk="1" fontAlgn="auto" hangingPunct="1">
              <a:lnSpc>
                <a:spcPct val="110000"/>
              </a:lnSpc>
              <a:spcAft>
                <a:spcPts val="0"/>
              </a:spcAft>
              <a:buFont typeface="Arial"/>
              <a:buChar char="•"/>
              <a:defRPr/>
            </a:pPr>
            <a:r>
              <a:rPr lang="nl-NL" altLang="nl-NL" sz="5600" dirty="0">
                <a:ea typeface="ＭＳ Ｐゴシック"/>
                <a:cs typeface="Verdana"/>
              </a:rPr>
              <a:t>Handelingsdelen</a:t>
            </a:r>
            <a:endParaRPr lang="nl-NL" altLang="nl-NL" sz="5600" dirty="0">
              <a:ea typeface="ＭＳ Ｐゴシック" pitchFamily="34" charset="-128"/>
              <a:cs typeface="Verdana"/>
            </a:endParaRPr>
          </a:p>
          <a:p>
            <a:pPr eaLnBrk="1" fontAlgn="auto" hangingPunct="1">
              <a:lnSpc>
                <a:spcPct val="110000"/>
              </a:lnSpc>
              <a:spcAft>
                <a:spcPts val="0"/>
              </a:spcAft>
              <a:buFont typeface="Arial"/>
              <a:buChar char="•"/>
              <a:defRPr/>
            </a:pPr>
            <a:r>
              <a:rPr lang="nl-NL" altLang="nl-NL" sz="5600" dirty="0">
                <a:ea typeface="ＭＳ Ｐゴシック" pitchFamily="34" charset="-128"/>
                <a:cs typeface="Verdana"/>
              </a:rPr>
              <a:t>LOB en decanaat</a:t>
            </a:r>
          </a:p>
          <a:p>
            <a:pPr eaLnBrk="1" fontAlgn="auto" hangingPunct="1">
              <a:lnSpc>
                <a:spcPct val="110000"/>
              </a:lnSpc>
              <a:spcAft>
                <a:spcPts val="0"/>
              </a:spcAft>
              <a:buFont typeface="Arial"/>
              <a:buChar char="•"/>
              <a:defRPr/>
            </a:pPr>
            <a:r>
              <a:rPr lang="nl-NL" altLang="nl-NL" sz="5600" dirty="0">
                <a:ea typeface="ＭＳ Ｐゴシック" pitchFamily="34" charset="-128"/>
                <a:cs typeface="Verdana"/>
              </a:rPr>
              <a:t>Vrijwillige ouderbijdrage</a:t>
            </a:r>
          </a:p>
          <a:p>
            <a:pPr eaLnBrk="1" fontAlgn="auto" hangingPunct="1">
              <a:lnSpc>
                <a:spcPct val="110000"/>
              </a:lnSpc>
              <a:spcAft>
                <a:spcPts val="0"/>
              </a:spcAft>
              <a:buFont typeface="Arial"/>
              <a:buChar char="•"/>
              <a:defRPr/>
            </a:pPr>
            <a:r>
              <a:rPr lang="nl-NL" altLang="nl-NL" sz="5600" dirty="0">
                <a:ea typeface="ＭＳ Ｐゴシック" pitchFamily="34" charset="-128"/>
                <a:cs typeface="Verdana"/>
              </a:rPr>
              <a:t>Vragen</a:t>
            </a:r>
            <a:endParaRPr lang="nl-NL" altLang="nl-NL" sz="2500" dirty="0">
              <a:ea typeface="ＭＳ Ｐゴシック" pitchFamily="34" charset="-128"/>
              <a:cs typeface="Verdana"/>
            </a:endParaRPr>
          </a:p>
          <a:p>
            <a:pPr eaLnBrk="1" fontAlgn="auto" hangingPunct="1">
              <a:lnSpc>
                <a:spcPct val="110000"/>
              </a:lnSpc>
              <a:spcAft>
                <a:spcPts val="0"/>
              </a:spcAft>
              <a:buFont typeface="Arial"/>
              <a:buChar char="•"/>
              <a:defRPr/>
            </a:pPr>
            <a:endParaRPr lang="nl-NL" altLang="nl-NL" sz="2500" dirty="0">
              <a:latin typeface="Verdana"/>
              <a:ea typeface="ＭＳ Ｐゴシック" pitchFamily="34" charset="-128"/>
              <a:cs typeface="Verdana"/>
            </a:endParaRPr>
          </a:p>
          <a:p>
            <a:pPr marL="0" indent="0" eaLnBrk="1" fontAlgn="auto" hangingPunct="1">
              <a:lnSpc>
                <a:spcPct val="110000"/>
              </a:lnSpc>
              <a:spcAft>
                <a:spcPts val="0"/>
              </a:spcAft>
              <a:buFont typeface="Arial" charset="0"/>
              <a:buNone/>
              <a:defRPr/>
            </a:pPr>
            <a:endParaRPr lang="nl-NL" altLang="nl-NL" sz="2400" dirty="0">
              <a:latin typeface="Verdana"/>
              <a:ea typeface="ＭＳ Ｐゴシック" pitchFamily="34" charset="-128"/>
              <a:cs typeface="Verdana"/>
            </a:endParaRPr>
          </a:p>
          <a:p>
            <a:pPr marL="0" indent="0" eaLnBrk="1" fontAlgn="auto" hangingPunct="1">
              <a:spcAft>
                <a:spcPts val="0"/>
              </a:spcAft>
              <a:buFont typeface="Arial" charset="0"/>
              <a:buNone/>
              <a:defRPr/>
            </a:pPr>
            <a:endParaRPr lang="nl-NL" sz="2400" dirty="0"/>
          </a:p>
          <a:p>
            <a:pPr marL="0" indent="0" eaLnBrk="1" fontAlgn="auto" hangingPunct="1">
              <a:spcAft>
                <a:spcPts val="0"/>
              </a:spcAft>
              <a:buFont typeface="Arial" charset="0"/>
              <a:buNone/>
              <a:defRPr/>
            </a:pPr>
            <a:endParaRPr lang="nl-NL" sz="2400" dirty="0"/>
          </a:p>
          <a:p>
            <a:pPr eaLnBrk="1" fontAlgn="auto" hangingPunct="1">
              <a:spcAft>
                <a:spcPts val="0"/>
              </a:spcAft>
              <a:buFont typeface="Arial" charset="0"/>
              <a:buChar char="•"/>
              <a:defRPr/>
            </a:pPr>
            <a:endParaRPr lang="nl-NL" sz="2400" dirty="0"/>
          </a:p>
        </p:txBody>
      </p:sp>
      <p:pic>
        <p:nvPicPr>
          <p:cNvPr id="10244" name="Afbeelding 3">
            <a:extLst>
              <a:ext uri="{FF2B5EF4-FFF2-40B4-BE49-F238E27FC236}">
                <a16:creationId xmlns:a16="http://schemas.microsoft.com/office/drawing/2014/main" id="{0487ECEF-FB2B-A3F1-43A6-BC6AB8EA5C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035" y="1499586"/>
            <a:ext cx="4724400" cy="2611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el 1">
            <a:extLst>
              <a:ext uri="{FF2B5EF4-FFF2-40B4-BE49-F238E27FC236}">
                <a16:creationId xmlns:a16="http://schemas.microsoft.com/office/drawing/2014/main" id="{961978A8-77BF-31ED-23C4-F8CF5E48F1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l-NL" altLang="nl-NL" b="1" dirty="0">
                <a:solidFill>
                  <a:srgbClr val="C00000"/>
                </a:solidFill>
              </a:rPr>
              <a:t> VWO 5 team 25-26</a:t>
            </a:r>
          </a:p>
        </p:txBody>
      </p:sp>
      <p:pic>
        <p:nvPicPr>
          <p:cNvPr id="12291" name="Afbeelding 1">
            <a:extLst>
              <a:ext uri="{FF2B5EF4-FFF2-40B4-BE49-F238E27FC236}">
                <a16:creationId xmlns:a16="http://schemas.microsoft.com/office/drawing/2014/main" id="{06BE3318-1D99-B0FF-3867-3D305989A8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757488"/>
            <a:ext cx="4083050" cy="225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8" name="Tekstvak 3">
            <a:extLst>
              <a:ext uri="{FF2B5EF4-FFF2-40B4-BE49-F238E27FC236}">
                <a16:creationId xmlns:a16="http://schemas.microsoft.com/office/drawing/2014/main" id="{51742ECB-B48E-F896-755E-46422C0A63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8675" y="1589314"/>
            <a:ext cx="3402013" cy="4697413"/>
          </a:xfrm>
          <a:prstGeom prst="rect">
            <a:avLst/>
          </a:prstGeom>
        </p:spPr>
        <p:txBody>
          <a:bodyPr lIns="0" tIns="45720" rIns="0" bIns="45720" anchor="t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defTabSz="685800" eaLnBrk="1" fontAlgn="auto" hangingPunct="1">
              <a:lnSpc>
                <a:spcPct val="90000"/>
              </a:lnSpc>
              <a:spcBef>
                <a:spcPts val="900"/>
              </a:spcBef>
              <a:spcAft>
                <a:spcPts val="600"/>
              </a:spcAft>
              <a:buFont typeface="Arial" panose="020B0604020202020204" pitchFamily="34" charset="0"/>
              <a:buNone/>
              <a:defRPr/>
            </a:pPr>
            <a:r>
              <a:rPr lang="nl-NL" altLang="nl-NL" sz="2000" b="1" dirty="0">
                <a:latin typeface="+mn-lt"/>
                <a:ea typeface="+mn-ea"/>
              </a:rPr>
              <a:t>Mentoren</a:t>
            </a:r>
          </a:p>
          <a:p>
            <a:pPr defTabSz="685800" eaLnBrk="1" fontAlgn="auto" hangingPunct="1">
              <a:lnSpc>
                <a:spcPct val="90000"/>
              </a:lnSpc>
              <a:spcBef>
                <a:spcPts val="900"/>
              </a:spcBef>
              <a:spcAft>
                <a:spcPts val="600"/>
              </a:spcAft>
              <a:buNone/>
              <a:defRPr/>
            </a:pPr>
            <a:r>
              <a:rPr lang="nl-NL" altLang="nl-NL" sz="1800" b="1" dirty="0">
                <a:latin typeface="+mn-lt"/>
                <a:ea typeface="+mn-ea"/>
              </a:rPr>
              <a:t>V5A 	</a:t>
            </a:r>
            <a:r>
              <a:rPr kumimoji="0" lang="nl-NL" altLang="nl-NL" sz="1800" b="1" i="0" u="none" strike="noStrike" kern="1200" cap="none" spc="0" normalizeH="0" baseline="0" noProof="0" dirty="0">
                <a:ln>
                  <a:noFill/>
                </a:ln>
                <a:solidFill>
                  <a:srgbClr val="514843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Richard Duthler</a:t>
            </a:r>
            <a:endParaRPr lang="nl-NL" altLang="nl-NL" sz="1800" b="1" i="1" dirty="0">
              <a:latin typeface="+mn-lt"/>
              <a:ea typeface="+mn-ea"/>
            </a:endParaRPr>
          </a:p>
          <a:p>
            <a:pPr defTabSz="685800" eaLnBrk="1" fontAlgn="auto" hangingPunct="1">
              <a:lnSpc>
                <a:spcPct val="90000"/>
              </a:lnSpc>
              <a:spcBef>
                <a:spcPts val="900"/>
              </a:spcBef>
              <a:spcAft>
                <a:spcPts val="600"/>
              </a:spcAft>
              <a:buNone/>
              <a:defRPr/>
            </a:pPr>
            <a:r>
              <a:rPr lang="nl-NL" altLang="nl-NL" sz="1800" b="1" dirty="0">
                <a:latin typeface="+mn-lt"/>
                <a:ea typeface="+mn-ea"/>
              </a:rPr>
              <a:t>V5B	</a:t>
            </a:r>
            <a:r>
              <a:rPr lang="nl-NL" altLang="nl-NL" sz="1800" b="1" dirty="0">
                <a:latin typeface="+mn-lt"/>
              </a:rPr>
              <a:t>Chiara Bilus</a:t>
            </a:r>
            <a:endParaRPr lang="nl-NL" altLang="nl-NL" sz="1800" b="1" i="1" dirty="0">
              <a:latin typeface="+mn-lt"/>
              <a:ea typeface="+mn-ea"/>
            </a:endParaRPr>
          </a:p>
          <a:p>
            <a:pPr defTabSz="685800" eaLnBrk="1" fontAlgn="auto" hangingPunct="1">
              <a:lnSpc>
                <a:spcPct val="90000"/>
              </a:lnSpc>
              <a:spcBef>
                <a:spcPts val="900"/>
              </a:spcBef>
              <a:spcAft>
                <a:spcPts val="600"/>
              </a:spcAft>
              <a:buNone/>
              <a:defRPr/>
            </a:pPr>
            <a:r>
              <a:rPr lang="nl-NL" altLang="nl-NL" sz="1800" b="1" dirty="0">
                <a:latin typeface="+mn-lt"/>
                <a:ea typeface="+mn-ea"/>
              </a:rPr>
              <a:t>V5C	J</a:t>
            </a:r>
            <a:r>
              <a:rPr lang="nl-NL" altLang="nl-NL" sz="1800" b="1" dirty="0">
                <a:solidFill>
                  <a:srgbClr val="514843"/>
                </a:solidFill>
                <a:latin typeface="Euphemia"/>
              </a:rPr>
              <a:t>amal </a:t>
            </a:r>
            <a:r>
              <a:rPr lang="nl-NL" altLang="nl-NL" sz="1800" b="1" dirty="0" err="1">
                <a:solidFill>
                  <a:srgbClr val="514843"/>
                </a:solidFill>
                <a:latin typeface="Euphemia"/>
              </a:rPr>
              <a:t>Salimi</a:t>
            </a:r>
            <a:endParaRPr lang="nl-NL" altLang="nl-NL" sz="1800" b="1" dirty="0"/>
          </a:p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9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nl-NL" altLang="nl-NL" sz="1800" b="1" dirty="0">
                <a:latin typeface="+mn-lt"/>
                <a:ea typeface="+mn-ea"/>
              </a:rPr>
              <a:t>V5D	</a:t>
            </a:r>
            <a:r>
              <a:rPr kumimoji="0" lang="nl-NL" altLang="nl-NL" sz="1800" b="1" i="0" u="none" strike="noStrike" kern="1200" cap="none" spc="0" normalizeH="0" baseline="0" noProof="0" dirty="0">
                <a:ln>
                  <a:noFill/>
                </a:ln>
                <a:solidFill>
                  <a:srgbClr val="514843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Broos </a:t>
            </a:r>
            <a:r>
              <a:rPr kumimoji="0" lang="nl-NL" altLang="nl-NL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514843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Besseling</a:t>
            </a:r>
            <a:endParaRPr kumimoji="0" lang="nl-NL" altLang="nl-NL" sz="1800" b="1" i="0" u="none" strike="noStrike" kern="1200" cap="none" spc="0" normalizeH="0" baseline="0" noProof="0" dirty="0">
              <a:ln>
                <a:noFill/>
              </a:ln>
              <a:solidFill>
                <a:srgbClr val="514843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  <a:p>
            <a:pPr algn="just" defTabSz="685800" eaLnBrk="1" fontAlgn="auto" hangingPunct="1">
              <a:lnSpc>
                <a:spcPct val="90000"/>
              </a:lnSpc>
              <a:spcBef>
                <a:spcPts val="900"/>
              </a:spcBef>
              <a:spcAft>
                <a:spcPts val="600"/>
              </a:spcAft>
              <a:buNone/>
              <a:defRPr/>
            </a:pPr>
            <a:endParaRPr lang="nl-NL" altLang="nl-NL" sz="1800" b="1" i="1" dirty="0">
              <a:latin typeface="+mn-lt"/>
              <a:ea typeface="+mn-ea"/>
            </a:endParaRPr>
          </a:p>
          <a:p>
            <a:pPr defTabSz="685800" eaLnBrk="1" fontAlgn="auto" hangingPunct="1">
              <a:lnSpc>
                <a:spcPct val="90000"/>
              </a:lnSpc>
              <a:spcBef>
                <a:spcPts val="900"/>
              </a:spcBef>
              <a:spcAft>
                <a:spcPts val="600"/>
              </a:spcAft>
              <a:buFont typeface="Arial" panose="020B0604020202020204" pitchFamily="34" charset="0"/>
              <a:buNone/>
              <a:defRPr/>
            </a:pPr>
            <a:endParaRPr lang="nl-NL" altLang="nl-NL" sz="1800" b="1" dirty="0">
              <a:latin typeface="+mn-lt"/>
              <a:ea typeface="+mn-ea"/>
            </a:endParaRPr>
          </a:p>
          <a:p>
            <a:pPr defTabSz="685800" eaLnBrk="1" fontAlgn="auto" hangingPunct="1">
              <a:lnSpc>
                <a:spcPct val="90000"/>
              </a:lnSpc>
              <a:spcBef>
                <a:spcPts val="900"/>
              </a:spcBef>
              <a:spcAft>
                <a:spcPts val="600"/>
              </a:spcAft>
              <a:buFont typeface="Arial" panose="020B0604020202020204" pitchFamily="34" charset="0"/>
              <a:buNone/>
              <a:defRPr/>
            </a:pPr>
            <a:r>
              <a:rPr lang="nl-NL" altLang="nl-NL" sz="2000" b="1" dirty="0">
                <a:latin typeface="+mn-lt"/>
                <a:ea typeface="+mn-ea"/>
              </a:rPr>
              <a:t>Afdelingsleider bovenbouw</a:t>
            </a:r>
          </a:p>
          <a:p>
            <a:pPr defTabSz="685800" eaLnBrk="1" fontAlgn="auto" hangingPunct="1">
              <a:lnSpc>
                <a:spcPct val="90000"/>
              </a:lnSpc>
              <a:spcBef>
                <a:spcPts val="900"/>
              </a:spcBef>
              <a:spcAft>
                <a:spcPts val="600"/>
              </a:spcAft>
              <a:buFont typeface="Arial" panose="020B0604020202020204" pitchFamily="34" charset="0"/>
              <a:buNone/>
              <a:defRPr/>
            </a:pPr>
            <a:r>
              <a:rPr lang="nl-NL" altLang="nl-NL" sz="1800" b="1" dirty="0">
                <a:latin typeface="+mn-lt"/>
                <a:ea typeface="+mn-ea"/>
              </a:rPr>
              <a:t>	Michel Koopmans</a:t>
            </a:r>
          </a:p>
          <a:p>
            <a:pPr defTabSz="685800" eaLnBrk="1" fontAlgn="auto" hangingPunct="1">
              <a:lnSpc>
                <a:spcPct val="90000"/>
              </a:lnSpc>
              <a:spcBef>
                <a:spcPts val="900"/>
              </a:spcBef>
              <a:spcAft>
                <a:spcPts val="600"/>
              </a:spcAft>
              <a:buFont typeface="Arial" panose="020B0604020202020204" pitchFamily="34" charset="0"/>
              <a:buNone/>
              <a:defRPr/>
            </a:pPr>
            <a:r>
              <a:rPr lang="nl-NL" altLang="nl-NL" sz="2000" b="1" dirty="0">
                <a:latin typeface="+mn-lt"/>
                <a:ea typeface="+mn-ea"/>
              </a:rPr>
              <a:t>Decaan</a:t>
            </a:r>
          </a:p>
          <a:p>
            <a:pPr defTabSz="685800" eaLnBrk="1" fontAlgn="auto" hangingPunct="1">
              <a:lnSpc>
                <a:spcPct val="90000"/>
              </a:lnSpc>
              <a:spcBef>
                <a:spcPts val="900"/>
              </a:spcBef>
              <a:spcAft>
                <a:spcPts val="600"/>
              </a:spcAft>
              <a:buFont typeface="Arial" panose="020B0604020202020204" pitchFamily="34" charset="0"/>
              <a:buNone/>
              <a:defRPr/>
            </a:pPr>
            <a:r>
              <a:rPr lang="nl-NL" altLang="nl-NL" sz="1800" b="1" dirty="0">
                <a:latin typeface="+mn-lt"/>
                <a:ea typeface="+mn-ea"/>
              </a:rPr>
              <a:t>	Elze-Marije Hoogenboom</a:t>
            </a:r>
          </a:p>
          <a:p>
            <a:pPr defTabSz="685800" eaLnBrk="1" fontAlgn="auto" hangingPunct="1">
              <a:lnSpc>
                <a:spcPct val="90000"/>
              </a:lnSpc>
              <a:spcBef>
                <a:spcPts val="900"/>
              </a:spcBef>
              <a:spcAft>
                <a:spcPts val="600"/>
              </a:spcAft>
              <a:buFont typeface="Arial" panose="020B0604020202020204" pitchFamily="34" charset="0"/>
              <a:buNone/>
              <a:defRPr/>
            </a:pPr>
            <a:endParaRPr lang="nl-NL" altLang="nl-NL" sz="1800" b="1" dirty="0">
              <a:latin typeface="+mn-lt"/>
              <a:ea typeface="+mn-ea"/>
            </a:endParaRPr>
          </a:p>
          <a:p>
            <a:pPr defTabSz="685800" eaLnBrk="1" fontAlgn="auto" hangingPunct="1">
              <a:lnSpc>
                <a:spcPct val="90000"/>
              </a:lnSpc>
              <a:spcBef>
                <a:spcPts val="900"/>
              </a:spcBef>
              <a:spcAft>
                <a:spcPts val="600"/>
              </a:spcAft>
              <a:buFont typeface="Arial" panose="020B0604020202020204" pitchFamily="34" charset="0"/>
              <a:buNone/>
              <a:defRPr/>
            </a:pPr>
            <a:endParaRPr lang="nl-NL" altLang="nl-NL" sz="1800" b="1" dirty="0">
              <a:latin typeface="+mn-lt"/>
              <a:ea typeface="+mn-ea"/>
            </a:endParaRPr>
          </a:p>
          <a:p>
            <a:pPr defTabSz="685800" eaLnBrk="1" fontAlgn="auto" hangingPunct="1">
              <a:lnSpc>
                <a:spcPct val="90000"/>
              </a:lnSpc>
              <a:spcBef>
                <a:spcPts val="900"/>
              </a:spcBef>
              <a:spcAft>
                <a:spcPts val="600"/>
              </a:spcAft>
              <a:buFont typeface="Arial" panose="020B0604020202020204" pitchFamily="34" charset="0"/>
              <a:buNone/>
              <a:defRPr/>
            </a:pPr>
            <a:endParaRPr lang="nl-NL" altLang="nl-NL" sz="1800" b="1" dirty="0">
              <a:latin typeface="+mn-lt"/>
              <a:ea typeface="+mn-ea"/>
            </a:endParaRPr>
          </a:p>
          <a:p>
            <a:pPr defTabSz="685800" eaLnBrk="1" fontAlgn="auto" hangingPunct="1">
              <a:lnSpc>
                <a:spcPct val="90000"/>
              </a:lnSpc>
              <a:spcBef>
                <a:spcPts val="900"/>
              </a:spcBef>
              <a:spcAft>
                <a:spcPts val="600"/>
              </a:spcAft>
              <a:buFont typeface="Arial" panose="020B0604020202020204" pitchFamily="34" charset="0"/>
              <a:buNone/>
              <a:defRPr/>
            </a:pPr>
            <a:endParaRPr lang="nl-NL" altLang="nl-NL" sz="1800" b="1" dirty="0">
              <a:latin typeface="+mn-lt"/>
              <a:ea typeface="+mn-ea"/>
            </a:endParaRPr>
          </a:p>
          <a:p>
            <a:pPr defTabSz="685800" eaLnBrk="1" fontAlgn="auto" hangingPunct="1">
              <a:lnSpc>
                <a:spcPct val="90000"/>
              </a:lnSpc>
              <a:spcBef>
                <a:spcPts val="900"/>
              </a:spcBef>
              <a:spcAft>
                <a:spcPts val="600"/>
              </a:spcAft>
              <a:buFont typeface="Arial" panose="020B0604020202020204" pitchFamily="34" charset="0"/>
              <a:buNone/>
              <a:defRPr/>
            </a:pPr>
            <a:endParaRPr lang="nl-NL" altLang="nl-NL" sz="1800" b="1" dirty="0">
              <a:latin typeface="+mn-lt"/>
              <a:ea typeface="+mn-ea"/>
            </a:endParaRPr>
          </a:p>
        </p:txBody>
      </p:sp>
    </p:spTree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1FCCBF6-86FF-CBEB-B210-E356D0BE66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FF0000"/>
                </a:solidFill>
              </a:rPr>
              <a:t>Leerlingencoördinator VWO &gt; Katie Meijer</a:t>
            </a:r>
            <a:endParaRPr lang="en-NL" dirty="0">
              <a:solidFill>
                <a:srgbClr val="FF0000"/>
              </a:solidFill>
            </a:endParaRP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D296EF4E-1AFF-1F6A-1786-49F5BBACCE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/>
          </a:p>
          <a:p>
            <a:endParaRPr lang="nl-NL" dirty="0"/>
          </a:p>
          <a:p>
            <a:r>
              <a:rPr lang="nl-NL" dirty="0"/>
              <a:t>Een brugfunctie tussen leerlingen, ouders en afdelingsleiders</a:t>
            </a:r>
          </a:p>
          <a:p>
            <a:r>
              <a:rPr lang="nl-NL" dirty="0"/>
              <a:t>Het opvangen van leerlingen die even niet welkom zijn in de les.</a:t>
            </a:r>
          </a:p>
          <a:p>
            <a:r>
              <a:rPr lang="nl-NL" dirty="0"/>
              <a:t>Verlof aanvragen van leerlingen. </a:t>
            </a:r>
          </a:p>
          <a:p>
            <a:r>
              <a:rPr lang="nl-NL" dirty="0"/>
              <a:t>Contact met ouders </a:t>
            </a:r>
            <a:r>
              <a:rPr lang="nl-NL" dirty="0" err="1"/>
              <a:t>ivm</a:t>
            </a:r>
            <a:r>
              <a:rPr lang="nl-NL" dirty="0"/>
              <a:t> achtergrond info uitgestuurde leerlingen wanneer gewenst.</a:t>
            </a:r>
          </a:p>
          <a:p>
            <a:r>
              <a:rPr lang="nl-NL" dirty="0"/>
              <a:t>Toegang hebben tot Magister om info te verwerken.</a:t>
            </a:r>
          </a:p>
          <a:p>
            <a:r>
              <a:rPr lang="nl-NL" dirty="0"/>
              <a:t>Het aannemen en verwerken van alle leerling-gerelateerde zaken die voorbij komen.</a:t>
            </a:r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3757054418"/>
      </p:ext>
    </p:extLst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kstvak 3">
            <a:extLst>
              <a:ext uri="{FF2B5EF4-FFF2-40B4-BE49-F238E27FC236}">
                <a16:creationId xmlns:a16="http://schemas.microsoft.com/office/drawing/2014/main" id="{86B9070A-5C2A-D663-3E2E-D85B5B2AEA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4538" y="1460500"/>
            <a:ext cx="7085012" cy="415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Euphemia" panose="020B05030401020201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Euphemia" panose="020B05030401020201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Euphemia" panose="020B05030401020201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Euphemia" panose="020B05030401020201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Euphemia" panose="020B05030401020201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Euphemia" panose="020B05030401020201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Euphemia" panose="020B05030401020201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Euphemia" panose="020B05030401020201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Euphemia" panose="020B0503040102020104" pitchFamily="34" charset="0"/>
              </a:defRPr>
            </a:lvl9pPr>
          </a:lstStyle>
          <a:p>
            <a:pPr eaLnBrk="1" hangingPunct="1"/>
            <a:endParaRPr lang="nl-NL" altLang="nl-NL" sz="2400" dirty="0">
              <a:solidFill>
                <a:srgbClr val="000000"/>
              </a:solidFill>
              <a:ea typeface="ＭＳ Ｐゴシック" panose="020B0600070205080204" pitchFamily="34" charset="-128"/>
            </a:endParaRPr>
          </a:p>
          <a:p>
            <a:pPr eaLnBrk="1" hangingPunct="1"/>
            <a:r>
              <a:rPr lang="nl-NL" altLang="nl-NL" sz="2400" dirty="0">
                <a:solidFill>
                  <a:srgbClr val="000000"/>
                </a:solidFill>
                <a:ea typeface="ＭＳ Ｐゴシック" panose="020B0600070205080204" pitchFamily="34" charset="-128"/>
              </a:rPr>
              <a:t>Algemene schoolmails sturen wij via Magister. </a:t>
            </a:r>
          </a:p>
          <a:p>
            <a:pPr eaLnBrk="1" hangingPunct="1"/>
            <a:endParaRPr lang="nl-NL" altLang="nl-NL" sz="2400" dirty="0">
              <a:solidFill>
                <a:srgbClr val="000000"/>
              </a:solidFill>
              <a:ea typeface="ＭＳ Ｐゴシック" panose="020B0600070205080204" pitchFamily="34" charset="-128"/>
            </a:endParaRPr>
          </a:p>
          <a:p>
            <a:pPr eaLnBrk="1" hangingPunct="1"/>
            <a:endParaRPr lang="nl-NL" altLang="nl-NL" sz="2400" dirty="0">
              <a:solidFill>
                <a:srgbClr val="000000"/>
              </a:solidFill>
              <a:ea typeface="ＭＳ Ｐゴシック" panose="020B0600070205080204" pitchFamily="34" charset="-128"/>
            </a:endParaRPr>
          </a:p>
          <a:p>
            <a:pPr eaLnBrk="1" hangingPunct="1"/>
            <a:r>
              <a:rPr lang="nl-NL" altLang="nl-NL" sz="2400" dirty="0">
                <a:solidFill>
                  <a:srgbClr val="000000"/>
                </a:solidFill>
                <a:ea typeface="ＭＳ Ｐゴシック" panose="020B0600070205080204" pitchFamily="34" charset="-128"/>
              </a:rPr>
              <a:t>Graag uw eigen gegevens controleren en, indien nodig, aanpassen in Magister.</a:t>
            </a:r>
          </a:p>
          <a:p>
            <a:pPr eaLnBrk="1" hangingPunct="1"/>
            <a:endParaRPr lang="nl-NL" altLang="nl-NL" sz="2400" dirty="0">
              <a:solidFill>
                <a:srgbClr val="000000"/>
              </a:solidFill>
              <a:ea typeface="ＭＳ Ｐゴシック" panose="020B0600070205080204" pitchFamily="34" charset="-128"/>
            </a:endParaRPr>
          </a:p>
          <a:p>
            <a:pPr eaLnBrk="1" hangingPunct="1"/>
            <a:r>
              <a:rPr lang="nl-NL" altLang="nl-NL" sz="2400" dirty="0">
                <a:solidFill>
                  <a:srgbClr val="000000"/>
                </a:solidFill>
                <a:ea typeface="ＭＳ Ｐゴシック" panose="020B0600070205080204" pitchFamily="34" charset="-128"/>
              </a:rPr>
              <a:t>Magistermail door laten sturen</a:t>
            </a:r>
          </a:p>
          <a:p>
            <a:pPr eaLnBrk="1" hangingPunct="1"/>
            <a:endParaRPr lang="nl-NL" altLang="nl-NL" dirty="0">
              <a:solidFill>
                <a:srgbClr val="000000"/>
              </a:solidFill>
              <a:ea typeface="ＭＳ Ｐゴシック" panose="020B0600070205080204" pitchFamily="34" charset="-128"/>
            </a:endParaRPr>
          </a:p>
          <a:p>
            <a:pPr eaLnBrk="1" hangingPunct="1"/>
            <a:endParaRPr lang="nl-NL" altLang="nl-NL" dirty="0">
              <a:solidFill>
                <a:srgbClr val="000000"/>
              </a:solidFill>
              <a:ea typeface="ＭＳ Ｐゴシック" panose="020B0600070205080204" pitchFamily="34" charset="-128"/>
            </a:endParaRPr>
          </a:p>
          <a:p>
            <a:pPr eaLnBrk="1" hangingPunct="1"/>
            <a:endParaRPr lang="nl-NL" altLang="nl-NL" dirty="0">
              <a:solidFill>
                <a:srgbClr val="000000"/>
              </a:solidFill>
              <a:ea typeface="ＭＳ Ｐゴシック" panose="020B0600070205080204" pitchFamily="34" charset="-128"/>
            </a:endParaRPr>
          </a:p>
          <a:p>
            <a:pPr eaLnBrk="1" hangingPunct="1"/>
            <a:endParaRPr lang="nl-NL" altLang="nl-NL" dirty="0">
              <a:solidFill>
                <a:srgbClr val="00000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14339" name="Titel 2">
            <a:extLst>
              <a:ext uri="{FF2B5EF4-FFF2-40B4-BE49-F238E27FC236}">
                <a16:creationId xmlns:a16="http://schemas.microsoft.com/office/drawing/2014/main" id="{DAA5CE49-22D9-8C26-8F8F-4D550B11742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l-NL" altLang="nl-NL" sz="2400" b="1">
                <a:solidFill>
                  <a:srgbClr val="C00000"/>
                </a:solidFill>
              </a:rPr>
              <a:t>Contact</a:t>
            </a:r>
          </a:p>
        </p:txBody>
      </p:sp>
    </p:spTree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FA459106-FB3D-40B4-B1A7-8F9BDFEBC2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381" y="349623"/>
            <a:ext cx="2377859" cy="887135"/>
          </a:xfrm>
        </p:spPr>
        <p:txBody>
          <a:bodyPr anchor="b">
            <a:normAutofit/>
          </a:bodyPr>
          <a:lstStyle/>
          <a:p>
            <a:r>
              <a:rPr lang="en-US" b="1" err="1">
                <a:solidFill>
                  <a:srgbClr val="C00000"/>
                </a:solidFill>
                <a:latin typeface="Plantagenet Cherokee" panose="02020602070100000000" pitchFamily="18" charset="0"/>
              </a:rPr>
              <a:t>Communicatie</a:t>
            </a:r>
            <a:endParaRPr lang="en-NL" b="1">
              <a:solidFill>
                <a:srgbClr val="C00000"/>
              </a:solidFill>
              <a:latin typeface="Plantagenet Cherokee" panose="02020602070100000000" pitchFamily="18" charset="0"/>
            </a:endParaRPr>
          </a:p>
        </p:txBody>
      </p:sp>
      <p:sp>
        <p:nvSpPr>
          <p:cNvPr id="8" name="Tijdelijke aanduiding voor inhoud 7">
            <a:extLst>
              <a:ext uri="{FF2B5EF4-FFF2-40B4-BE49-F238E27FC236}">
                <a16:creationId xmlns:a16="http://schemas.microsoft.com/office/drawing/2014/main" id="{4A581E0E-AE48-4490-9303-00D8E0D9D4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2381" y="1513292"/>
            <a:ext cx="7576517" cy="3576157"/>
          </a:xfrm>
        </p:spPr>
        <p:txBody>
          <a:bodyPr vert="horz" lIns="0" tIns="45720" rIns="0" bIns="45720" rtlCol="0" anchor="t">
            <a:normAutofit/>
          </a:bodyPr>
          <a:lstStyle/>
          <a:p>
            <a:pPr marL="0" indent="0">
              <a:buNone/>
            </a:pPr>
            <a:endParaRPr lang="nl-NL" sz="1400" dirty="0">
              <a:latin typeface="Plantagenet Cherokee"/>
              <a:ea typeface="Verdana"/>
              <a:cs typeface="+mn-lt"/>
            </a:endParaRPr>
          </a:p>
          <a:p>
            <a:pPr marL="0" indent="0">
              <a:buNone/>
            </a:pPr>
            <a:endParaRPr lang="nl-NL" sz="1400" b="1" dirty="0">
              <a:latin typeface="Plantagenet Cherokee"/>
              <a:ea typeface="Verdana"/>
              <a:cs typeface="+mn-lt"/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nl-NL" sz="1400" b="1" dirty="0">
              <a:latin typeface="Plantagenet Cherokee"/>
              <a:ea typeface="Verdana"/>
              <a:cs typeface="+mn-lt"/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nl-NL" sz="2000" b="1" dirty="0">
                <a:latin typeface="Plantagenet Cherokee"/>
                <a:ea typeface="Verdana"/>
                <a:cs typeface="+mn-lt"/>
                <a:sym typeface="Wingdings" panose="05000000000000000000" pitchFamily="2" charset="2"/>
              </a:rPr>
              <a:t>Mentoren en docenten zijn het makkelijkst te bereiken via e-mail </a:t>
            </a:r>
            <a:endParaRPr lang="nl-NL" sz="2000" dirty="0">
              <a:latin typeface="Plantagenet Cherokee"/>
              <a:ea typeface="Verdana"/>
              <a:cs typeface="+mn-lt"/>
            </a:endParaRPr>
          </a:p>
          <a:p>
            <a:pPr marL="0" indent="0">
              <a:buNone/>
            </a:pPr>
            <a:r>
              <a:rPr lang="nl-NL" sz="2000" b="1" dirty="0">
                <a:latin typeface="Plantagenet Cherokee"/>
                <a:ea typeface="Verdana"/>
                <a:cs typeface="+mn-lt"/>
                <a:sym typeface="Wingdings" panose="05000000000000000000" pitchFamily="2" charset="2"/>
              </a:rPr>
              <a:t>3-lettercode@atlascollege.nl</a:t>
            </a:r>
            <a:endParaRPr lang="nl-NL" sz="2000" dirty="0">
              <a:latin typeface="Plantagenet Cherokee"/>
              <a:ea typeface="Verdana"/>
            </a:endParaRPr>
          </a:p>
          <a:p>
            <a:pPr marL="0" indent="0">
              <a:buNone/>
            </a:pPr>
            <a:endParaRPr lang="nl-NL" sz="2000" dirty="0">
              <a:latin typeface="Plantagenet Cherokee"/>
              <a:ea typeface="Verdana"/>
              <a:cs typeface="+mn-lt"/>
            </a:endParaRPr>
          </a:p>
          <a:p>
            <a:pPr marL="0" indent="0">
              <a:buNone/>
            </a:pPr>
            <a:endParaRPr lang="nl-NL" sz="2000" dirty="0">
              <a:latin typeface="Plantagenet Cherokee"/>
              <a:ea typeface="Verdana"/>
              <a:cs typeface="+mn-lt"/>
            </a:endParaRPr>
          </a:p>
          <a:p>
            <a:pPr marL="0" indent="0">
              <a:buNone/>
            </a:pPr>
            <a:r>
              <a:rPr lang="nl-NL" sz="2000" b="1" dirty="0">
                <a:latin typeface="Plantagenet Cherokee"/>
                <a:ea typeface="Verdana"/>
                <a:cs typeface="+mn-lt"/>
                <a:sym typeface="Wingdings" panose="05000000000000000000" pitchFamily="2" charset="2"/>
              </a:rPr>
              <a:t>Leerlingen ontvangen alle e-mails op hun school-account (Portal)</a:t>
            </a:r>
          </a:p>
          <a:p>
            <a:pPr marL="0" indent="0">
              <a:buNone/>
            </a:pPr>
            <a:endParaRPr lang="nl-NL" sz="2000" dirty="0">
              <a:latin typeface="Plantagenet Cherokee"/>
              <a:ea typeface="Verdana"/>
            </a:endParaRPr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D78D2C71-E3AE-4675-AC35-0146A00F45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8363" y="5242598"/>
            <a:ext cx="1967569" cy="108708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82556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Title 1">
            <a:extLst>
              <a:ext uri="{FF2B5EF4-FFF2-40B4-BE49-F238E27FC236}">
                <a16:creationId xmlns:a16="http://schemas.microsoft.com/office/drawing/2014/main" id="{0FA639E7-E408-4488-88C1-642C543299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675" y="76200"/>
            <a:ext cx="7485512" cy="1096962"/>
          </a:xfrm>
        </p:spPr>
        <p:txBody>
          <a:bodyPr vert="horz" lIns="0" tIns="45720" rIns="0" bIns="45720" rtlCol="0" anchor="b">
            <a:normAutofit/>
          </a:bodyPr>
          <a:lstStyle/>
          <a:p>
            <a:r>
              <a:rPr lang="nl-NL" sz="2400" b="1" kern="1200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Mentor en </a:t>
            </a:r>
            <a:r>
              <a:rPr lang="nl-NL" sz="2400" b="1" kern="1200" dirty="0" err="1">
                <a:solidFill>
                  <a:srgbClr val="C00000"/>
                </a:solidFill>
                <a:latin typeface="+mj-lt"/>
                <a:ea typeface="+mj-ea"/>
                <a:cs typeface="+mj-cs"/>
              </a:rPr>
              <a:t>mentorles</a:t>
            </a:r>
            <a:endParaRPr lang="nl-NL" sz="2400" b="1" kern="1200" dirty="0">
              <a:solidFill>
                <a:srgbClr val="C000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3316" name="Tekstvak 1">
            <a:extLst>
              <a:ext uri="{FF2B5EF4-FFF2-40B4-BE49-F238E27FC236}">
                <a16:creationId xmlns:a16="http://schemas.microsoft.com/office/drawing/2014/main" id="{06919265-0811-457C-B63D-8CE55E78B8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3050" y="1308100"/>
            <a:ext cx="460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l-NL" altLang="nl-NL" sz="18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17417" name="Tekstvak 2">
            <a:extLst>
              <a:ext uri="{FF2B5EF4-FFF2-40B4-BE49-F238E27FC236}">
                <a16:creationId xmlns:a16="http://schemas.microsoft.com/office/drawing/2014/main" id="{529A7609-9C69-4E78-BA90-374EE52C4F7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18228166"/>
              </p:ext>
            </p:extLst>
          </p:nvPr>
        </p:nvGraphicFramePr>
        <p:xfrm>
          <a:off x="828675" y="1600200"/>
          <a:ext cx="748665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" name="Afbeelding 1">
            <a:extLst>
              <a:ext uri="{FF2B5EF4-FFF2-40B4-BE49-F238E27FC236}">
                <a16:creationId xmlns:a16="http://schemas.microsoft.com/office/drawing/2014/main" id="{4C63993C-D5F0-4E81-AA0C-9B644540F20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85660" y="73759"/>
            <a:ext cx="1855829" cy="1023794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el 1">
            <a:extLst>
              <a:ext uri="{FF2B5EF4-FFF2-40B4-BE49-F238E27FC236}">
                <a16:creationId xmlns:a16="http://schemas.microsoft.com/office/drawing/2014/main" id="{370862C7-2E95-A743-6163-07069B486A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l-NL" altLang="nl-NL" sz="2400" b="1">
                <a:solidFill>
                  <a:srgbClr val="C00000"/>
                </a:solidFill>
              </a:rPr>
              <a:t>PTA Schoolexamen</a:t>
            </a:r>
          </a:p>
        </p:txBody>
      </p:sp>
      <p:sp>
        <p:nvSpPr>
          <p:cNvPr id="19459" name="Tijdelijke aanduiding voor inhoud 2">
            <a:extLst>
              <a:ext uri="{FF2B5EF4-FFF2-40B4-BE49-F238E27FC236}">
                <a16:creationId xmlns:a16="http://schemas.microsoft.com/office/drawing/2014/main" id="{ED20FD4C-D2B6-6B79-4668-3BFE89FEC978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 bwMode="auto">
          <a:xfrm>
            <a:off x="828675" y="1600200"/>
            <a:ext cx="3686175" cy="4572000"/>
          </a:xfrm>
        </p:spPr>
        <p:txBody>
          <a:bodyPr vert="horz" wrap="square" lIns="0" tIns="45720" rIns="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eaLnBrk="1" hangingPunct="1">
              <a:lnSpc>
                <a:spcPct val="100000"/>
              </a:lnSpc>
              <a:defRPr/>
            </a:pPr>
            <a:r>
              <a:rPr lang="nl-NL" altLang="nl-NL" sz="1800" dirty="0">
                <a:latin typeface="Calibri"/>
                <a:cs typeface="Calibri"/>
              </a:rPr>
              <a:t>Programma van toetsing en afsluiting</a:t>
            </a:r>
            <a:endParaRPr lang="nl-NL" dirty="0"/>
          </a:p>
          <a:p>
            <a:pPr eaLnBrk="1" hangingPunct="1">
              <a:lnSpc>
                <a:spcPct val="100000"/>
              </a:lnSpc>
              <a:defRPr/>
            </a:pPr>
            <a:r>
              <a:rPr lang="nl-NL" altLang="nl-NL" sz="1800" dirty="0">
                <a:latin typeface="Calibri"/>
                <a:cs typeface="Calibri"/>
              </a:rPr>
              <a:t>Examen begint in VWO 5: het schoolexamen / sommige vakken nog PTO</a:t>
            </a:r>
          </a:p>
          <a:p>
            <a:pPr eaLnBrk="1" hangingPunct="1">
              <a:lnSpc>
                <a:spcPct val="100000"/>
              </a:lnSpc>
              <a:defRPr/>
            </a:pPr>
            <a:r>
              <a:rPr lang="nl-NL" altLang="nl-NL" sz="1800" dirty="0">
                <a:latin typeface="Calibri"/>
                <a:cs typeface="Calibri"/>
              </a:rPr>
              <a:t>Eindcijfer V6 &gt; </a:t>
            </a:r>
          </a:p>
          <a:p>
            <a:pPr marL="0" indent="0" eaLnBrk="1" hangingPunct="1">
              <a:lnSpc>
                <a:spcPct val="100000"/>
              </a:lnSpc>
              <a:buNone/>
              <a:defRPr/>
            </a:pPr>
            <a:r>
              <a:rPr lang="nl-NL" altLang="nl-NL" sz="1800" dirty="0">
                <a:latin typeface="Calibri"/>
                <a:cs typeface="Calibri"/>
              </a:rPr>
              <a:t>	Schoolexamencijfer 50% </a:t>
            </a:r>
          </a:p>
          <a:p>
            <a:pPr marL="0" indent="0" eaLnBrk="1" hangingPunct="1">
              <a:lnSpc>
                <a:spcPct val="100000"/>
              </a:lnSpc>
              <a:buNone/>
              <a:defRPr/>
            </a:pPr>
            <a:r>
              <a:rPr lang="nl-NL" altLang="nl-NL" sz="1800" dirty="0">
                <a:latin typeface="Calibri"/>
                <a:cs typeface="Calibri"/>
              </a:rPr>
              <a:t>	Centraal Schriftelijk 50%</a:t>
            </a:r>
          </a:p>
          <a:p>
            <a:pPr eaLnBrk="1" hangingPunct="1">
              <a:lnSpc>
                <a:spcPct val="100000"/>
              </a:lnSpc>
              <a:defRPr/>
            </a:pPr>
            <a:r>
              <a:rPr lang="nl-NL" altLang="nl-NL" sz="1800" dirty="0">
                <a:latin typeface="Calibri"/>
                <a:cs typeface="Calibri"/>
              </a:rPr>
              <a:t>In het PTA kunt u de inhoud en weging van alle onderdelen vinden</a:t>
            </a:r>
          </a:p>
          <a:p>
            <a:pPr eaLnBrk="1" hangingPunct="1">
              <a:lnSpc>
                <a:spcPct val="100000"/>
              </a:lnSpc>
              <a:defRPr/>
            </a:pPr>
            <a:r>
              <a:rPr lang="nl-NL" altLang="nl-NL" sz="1800" dirty="0">
                <a:latin typeface="Calibri"/>
                <a:cs typeface="Calibri"/>
              </a:rPr>
              <a:t>Per 1 oktober staat het PTA vast</a:t>
            </a:r>
          </a:p>
          <a:p>
            <a:pPr eaLnBrk="1" hangingPunct="1">
              <a:lnSpc>
                <a:spcPct val="100000"/>
              </a:lnSpc>
              <a:defRPr/>
            </a:pPr>
            <a:r>
              <a:rPr lang="nl-NL" altLang="nl-NL" sz="1800" dirty="0">
                <a:latin typeface="Calibri"/>
                <a:cs typeface="Calibri"/>
              </a:rPr>
              <a:t>PTA</a:t>
            </a:r>
            <a:r>
              <a:rPr lang="nl-NL" altLang="nl-NL" sz="1800" dirty="0">
                <a:solidFill>
                  <a:srgbClr val="514843"/>
                </a:solidFill>
                <a:latin typeface="Calibri"/>
                <a:cs typeface="Calibri"/>
              </a:rPr>
              <a:t> komt zichtbaar in magister te staan </a:t>
            </a:r>
            <a:r>
              <a:rPr lang="nl-NL" altLang="nl-NL" sz="1800" dirty="0">
                <a:solidFill>
                  <a:srgbClr val="FF0000"/>
                </a:solidFill>
                <a:latin typeface="Calibri"/>
                <a:cs typeface="Calibri"/>
              </a:rPr>
              <a:t> </a:t>
            </a:r>
          </a:p>
          <a:p>
            <a:pPr eaLnBrk="1" hangingPunct="1">
              <a:defRPr/>
            </a:pPr>
            <a:endParaRPr lang="nl-NL" altLang="nl-NL" sz="1600" b="1" dirty="0"/>
          </a:p>
        </p:txBody>
      </p:sp>
      <p:pic>
        <p:nvPicPr>
          <p:cNvPr id="16388" name="Afbeelding 1">
            <a:extLst>
              <a:ext uri="{FF2B5EF4-FFF2-40B4-BE49-F238E27FC236}">
                <a16:creationId xmlns:a16="http://schemas.microsoft.com/office/drawing/2014/main" id="{2D28A8AC-779A-BA62-848C-D2FD455B70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3938" y="2590800"/>
            <a:ext cx="3686175" cy="2036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Text Box 5">
            <a:extLst>
              <a:ext uri="{FF2B5EF4-FFF2-40B4-BE49-F238E27FC236}">
                <a16:creationId xmlns:a16="http://schemas.microsoft.com/office/drawing/2014/main" id="{D628BA22-9619-F9A1-828F-1D5C588158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8675" y="76200"/>
            <a:ext cx="7485063" cy="1096963"/>
          </a:xfrm>
          <a:prstGeom prst="rect">
            <a:avLst/>
          </a:prstGeom>
        </p:spPr>
        <p:txBody>
          <a:bodyPr lIns="0" rIns="0" anchor="b">
            <a:norm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defTabSz="685800" eaLnBrk="1" fontAlgn="auto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defRPr/>
            </a:pPr>
            <a:r>
              <a:rPr lang="nl-NL" altLang="nl-NL" sz="2400" b="1">
                <a:solidFill>
                  <a:srgbClr val="C00000"/>
                </a:solidFill>
                <a:latin typeface="+mj-lt"/>
                <a:ea typeface="+mj-ea"/>
                <a:cs typeface="+mj-cs"/>
              </a:rPr>
              <a:t>Lesplanners</a:t>
            </a:r>
          </a:p>
        </p:txBody>
      </p:sp>
      <p:graphicFrame>
        <p:nvGraphicFramePr>
          <p:cNvPr id="10245" name="Text Box 6">
            <a:extLst>
              <a:ext uri="{FF2B5EF4-FFF2-40B4-BE49-F238E27FC236}">
                <a16:creationId xmlns:a16="http://schemas.microsoft.com/office/drawing/2014/main" id="{8F2785AA-5255-7BE1-5EA2-AD997023D3D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96951720"/>
              </p:ext>
            </p:extLst>
          </p:nvPr>
        </p:nvGraphicFramePr>
        <p:xfrm>
          <a:off x="5339821" y="1600201"/>
          <a:ext cx="3303058" cy="41317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8437" name="Afbeelding 7">
            <a:extLst>
              <a:ext uri="{FF2B5EF4-FFF2-40B4-BE49-F238E27FC236}">
                <a16:creationId xmlns:a16="http://schemas.microsoft.com/office/drawing/2014/main" id="{D66DF0F8-6C17-3505-D8F9-E4F2F58639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1350" y="5611813"/>
            <a:ext cx="2028825" cy="112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Tabel 2">
            <a:extLst>
              <a:ext uri="{FF2B5EF4-FFF2-40B4-BE49-F238E27FC236}">
                <a16:creationId xmlns:a16="http://schemas.microsoft.com/office/drawing/2014/main" id="{2D2FCCCF-ED63-C6FA-3E5D-BE21DB176B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4844598"/>
              </p:ext>
            </p:extLst>
          </p:nvPr>
        </p:nvGraphicFramePr>
        <p:xfrm>
          <a:off x="860787" y="1649410"/>
          <a:ext cx="4101738" cy="513239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85027">
                  <a:extLst>
                    <a:ext uri="{9D8B030D-6E8A-4147-A177-3AD203B41FA5}">
                      <a16:colId xmlns:a16="http://schemas.microsoft.com/office/drawing/2014/main" val="2324505147"/>
                    </a:ext>
                  </a:extLst>
                </a:gridCol>
                <a:gridCol w="1074987">
                  <a:extLst>
                    <a:ext uri="{9D8B030D-6E8A-4147-A177-3AD203B41FA5}">
                      <a16:colId xmlns:a16="http://schemas.microsoft.com/office/drawing/2014/main" val="3910972784"/>
                    </a:ext>
                  </a:extLst>
                </a:gridCol>
                <a:gridCol w="2135347">
                  <a:extLst>
                    <a:ext uri="{9D8B030D-6E8A-4147-A177-3AD203B41FA5}">
                      <a16:colId xmlns:a16="http://schemas.microsoft.com/office/drawing/2014/main" val="966050514"/>
                    </a:ext>
                  </a:extLst>
                </a:gridCol>
                <a:gridCol w="306377">
                  <a:extLst>
                    <a:ext uri="{9D8B030D-6E8A-4147-A177-3AD203B41FA5}">
                      <a16:colId xmlns:a16="http://schemas.microsoft.com/office/drawing/2014/main" val="2234314165"/>
                    </a:ext>
                  </a:extLst>
                </a:gridCol>
              </a:tblGrid>
              <a:tr h="209674">
                <a:tc>
                  <a:txBody>
                    <a:bodyPr/>
                    <a:lstStyle/>
                    <a:p>
                      <a:pPr marL="0" marR="0" indent="0" algn="l" rtl="0" fontAlgn="base">
                        <a:spcAft>
                          <a:spcPts val="800"/>
                        </a:spcAft>
                        <a:buNone/>
                      </a:pPr>
                      <a:r>
                        <a:rPr lang="nl-NL" sz="400">
                          <a:effectLst/>
                        </a:rPr>
                        <a:t>Datum  </a:t>
                      </a:r>
                      <a:endParaRPr lang="nl-NL" sz="300" b="0" i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32426" marR="32426" marT="16213" marB="16213"/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spcAft>
                          <a:spcPts val="800"/>
                        </a:spcAft>
                        <a:buNone/>
                      </a:pPr>
                      <a:r>
                        <a:rPr lang="nl-NL" sz="400">
                          <a:effectLst/>
                        </a:rPr>
                        <a:t>Leerdoelen  </a:t>
                      </a:r>
                      <a:endParaRPr lang="nl-NL" sz="300" b="0" i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32426" marR="32426" marT="16213" marB="16213"/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spcAft>
                          <a:spcPts val="800"/>
                        </a:spcAft>
                        <a:buNone/>
                      </a:pPr>
                      <a:r>
                        <a:rPr lang="nl-NL" sz="400">
                          <a:effectLst/>
                        </a:rPr>
                        <a:t>Inhoud / werkzaamheden/ activiteiten  </a:t>
                      </a:r>
                      <a:endParaRPr lang="nl-NL" sz="300" b="0" i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32426" marR="32426" marT="16213" marB="16213"/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spcAft>
                          <a:spcPts val="800"/>
                        </a:spcAft>
                        <a:buNone/>
                      </a:pPr>
                      <a:r>
                        <a:rPr lang="nl-NL" sz="400">
                          <a:effectLst/>
                        </a:rPr>
                        <a:t>Opmerkingen  </a:t>
                      </a:r>
                      <a:endParaRPr lang="nl-NL" sz="300" b="0" i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32426" marR="32426" marT="16213" marB="16213"/>
                </a:tc>
                <a:extLst>
                  <a:ext uri="{0D108BD9-81ED-4DB2-BD59-A6C34878D82A}">
                    <a16:rowId xmlns:a16="http://schemas.microsoft.com/office/drawing/2014/main" val="3213471924"/>
                  </a:ext>
                </a:extLst>
              </a:tr>
              <a:tr h="559132">
                <a:tc>
                  <a:txBody>
                    <a:bodyPr/>
                    <a:lstStyle/>
                    <a:p>
                      <a:pPr marL="0" marR="0" indent="0" algn="l" rtl="0" fontAlgn="base">
                        <a:spcAft>
                          <a:spcPts val="800"/>
                        </a:spcAft>
                        <a:buNone/>
                      </a:pPr>
                      <a:r>
                        <a:rPr lang="en-US" sz="400" dirty="0">
                          <a:effectLst/>
                        </a:rPr>
                        <a:t>Week 34</a:t>
                      </a:r>
                      <a:r>
                        <a:rPr lang="nl-NL" sz="400" dirty="0">
                          <a:effectLst/>
                        </a:rPr>
                        <a:t>  </a:t>
                      </a:r>
                      <a:endParaRPr lang="nl-NL" sz="300" dirty="0">
                        <a:effectLst/>
                      </a:endParaRPr>
                    </a:p>
                    <a:p>
                      <a:pPr marL="0" marR="0" indent="0" algn="l" rtl="0" fontAlgn="base">
                        <a:spcAft>
                          <a:spcPts val="800"/>
                        </a:spcAft>
                        <a:buNone/>
                      </a:pPr>
                      <a:r>
                        <a:rPr lang="nl-NL" sz="400" dirty="0">
                          <a:effectLst/>
                        </a:rPr>
                        <a:t> </a:t>
                      </a:r>
                      <a:endParaRPr lang="nl-NL" sz="300" b="0" i="0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32426" marR="32426" marT="16213" marB="16213"/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spcAft>
                          <a:spcPts val="800"/>
                        </a:spcAft>
                        <a:buNone/>
                      </a:pPr>
                      <a:r>
                        <a:rPr lang="nl-NL" sz="400">
                          <a:effectLst/>
                        </a:rPr>
                        <a:t>Alle vaardigheden, literaire en culturele competenties, burgerschap  </a:t>
                      </a:r>
                      <a:endParaRPr lang="nl-NL" sz="300" b="0" i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32426" marR="32426" marT="16213" marB="16213"/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spcAft>
                          <a:spcPts val="800"/>
                        </a:spcAft>
                        <a:buNone/>
                      </a:pPr>
                      <a:r>
                        <a:rPr lang="en-US" sz="400">
                          <a:effectLst/>
                        </a:rPr>
                        <a:t>Introduction Gothic Literature</a:t>
                      </a:r>
                      <a:r>
                        <a:rPr lang="nl-NL" sz="400">
                          <a:effectLst/>
                        </a:rPr>
                        <a:t> </a:t>
                      </a:r>
                      <a:endParaRPr lang="nl-NL" sz="300">
                        <a:effectLst/>
                      </a:endParaRPr>
                    </a:p>
                    <a:p>
                      <a:pPr marL="0" marR="0" indent="0" algn="l" rtl="0" fontAlgn="base">
                        <a:spcAft>
                          <a:spcPts val="800"/>
                        </a:spcAft>
                        <a:buNone/>
                      </a:pPr>
                      <a:r>
                        <a:rPr lang="en-US" sz="400">
                          <a:effectLst/>
                        </a:rPr>
                        <a:t>Read introductory article</a:t>
                      </a:r>
                      <a:r>
                        <a:rPr lang="nl-NL" sz="400">
                          <a:effectLst/>
                        </a:rPr>
                        <a:t> </a:t>
                      </a:r>
                      <a:endParaRPr lang="nl-NL" sz="300">
                        <a:effectLst/>
                      </a:endParaRPr>
                    </a:p>
                    <a:p>
                      <a:pPr marL="0" marR="0" indent="0" algn="l" rtl="0" fontAlgn="base">
                        <a:spcAft>
                          <a:spcPts val="800"/>
                        </a:spcAft>
                        <a:buNone/>
                      </a:pPr>
                      <a:r>
                        <a:rPr lang="en-US" sz="400">
                          <a:effectLst/>
                        </a:rPr>
                        <a:t>Choose novel from list and get it</a:t>
                      </a:r>
                      <a:r>
                        <a:rPr lang="nl-NL" sz="400">
                          <a:effectLst/>
                        </a:rPr>
                        <a:t> </a:t>
                      </a:r>
                      <a:endParaRPr lang="nl-NL" sz="300" b="0" i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32426" marR="32426" marT="16213" marB="16213"/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spcAft>
                          <a:spcPts val="800"/>
                        </a:spcAft>
                        <a:buNone/>
                      </a:pPr>
                      <a:r>
                        <a:rPr lang="en-US" sz="400">
                          <a:effectLst/>
                        </a:rPr>
                        <a:t> </a:t>
                      </a:r>
                      <a:r>
                        <a:rPr lang="nl-NL" sz="400">
                          <a:effectLst/>
                        </a:rPr>
                        <a:t> </a:t>
                      </a:r>
                      <a:endParaRPr lang="nl-NL" sz="300" b="0" i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32426" marR="32426" marT="16213" marB="16213"/>
                </a:tc>
                <a:extLst>
                  <a:ext uri="{0D108BD9-81ED-4DB2-BD59-A6C34878D82A}">
                    <a16:rowId xmlns:a16="http://schemas.microsoft.com/office/drawing/2014/main" val="3288458868"/>
                  </a:ext>
                </a:extLst>
              </a:tr>
              <a:tr h="559132">
                <a:tc>
                  <a:txBody>
                    <a:bodyPr/>
                    <a:lstStyle/>
                    <a:p>
                      <a:pPr marL="0" marR="0" indent="0" algn="l" rtl="0" fontAlgn="base">
                        <a:spcAft>
                          <a:spcPts val="800"/>
                        </a:spcAft>
                        <a:buNone/>
                      </a:pPr>
                      <a:r>
                        <a:rPr lang="en-US" sz="400">
                          <a:effectLst/>
                        </a:rPr>
                        <a:t>Week 35</a:t>
                      </a:r>
                      <a:r>
                        <a:rPr lang="nl-NL" sz="400">
                          <a:effectLst/>
                        </a:rPr>
                        <a:t> </a:t>
                      </a:r>
                      <a:endParaRPr lang="nl-NL" sz="300">
                        <a:effectLst/>
                      </a:endParaRPr>
                    </a:p>
                    <a:p>
                      <a:pPr marL="0" marR="0" indent="0" algn="l" rtl="0" fontAlgn="base">
                        <a:spcAft>
                          <a:spcPts val="800"/>
                        </a:spcAft>
                        <a:buNone/>
                      </a:pPr>
                      <a:r>
                        <a:rPr lang="nl-NL" sz="400">
                          <a:effectLst/>
                        </a:rPr>
                        <a:t> </a:t>
                      </a:r>
                      <a:endParaRPr lang="nl-NL" sz="300" b="0" i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32426" marR="32426" marT="16213" marB="16213"/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spcAft>
                          <a:spcPts val="800"/>
                        </a:spcAft>
                        <a:buNone/>
                      </a:pPr>
                      <a:r>
                        <a:rPr lang="nl-NL" sz="400">
                          <a:effectLst/>
                        </a:rPr>
                        <a:t>Alle vaardigheden, literaire en culturele competenties, burgerschap  </a:t>
                      </a:r>
                      <a:endParaRPr lang="nl-NL" sz="300" b="0" i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32426" marR="32426" marT="16213" marB="16213"/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spcAft>
                          <a:spcPts val="800"/>
                        </a:spcAft>
                        <a:buNone/>
                      </a:pPr>
                      <a:r>
                        <a:rPr lang="en-US" sz="400">
                          <a:effectLst/>
                        </a:rPr>
                        <a:t>Read The Tell-Tale Heart  </a:t>
                      </a:r>
                      <a:r>
                        <a:rPr lang="nl-NL" sz="400">
                          <a:effectLst/>
                        </a:rPr>
                        <a:t> </a:t>
                      </a:r>
                      <a:endParaRPr lang="nl-NL" sz="300">
                        <a:effectLst/>
                      </a:endParaRPr>
                    </a:p>
                    <a:p>
                      <a:pPr marL="0" marR="0" indent="0" algn="l" rtl="0" fontAlgn="base">
                        <a:spcAft>
                          <a:spcPts val="800"/>
                        </a:spcAft>
                        <a:buNone/>
                      </a:pPr>
                      <a:r>
                        <a:rPr lang="en-US" sz="400">
                          <a:effectLst/>
                        </a:rPr>
                        <a:t>Read two articles each and do the Venn diagram</a:t>
                      </a:r>
                      <a:r>
                        <a:rPr lang="nl-NL" sz="400">
                          <a:effectLst/>
                        </a:rPr>
                        <a:t> </a:t>
                      </a:r>
                      <a:endParaRPr lang="nl-NL" sz="300" b="0" i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32426" marR="32426" marT="16213" marB="16213"/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spcAft>
                          <a:spcPts val="800"/>
                        </a:spcAft>
                        <a:buNone/>
                      </a:pPr>
                      <a:r>
                        <a:rPr lang="en-US" sz="400">
                          <a:effectLst/>
                        </a:rPr>
                        <a:t> Read novel </a:t>
                      </a:r>
                      <a:r>
                        <a:rPr lang="nl-NL" sz="400">
                          <a:effectLst/>
                        </a:rPr>
                        <a:t> </a:t>
                      </a:r>
                      <a:endParaRPr lang="nl-NL" sz="300" b="0" i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32426" marR="32426" marT="16213" marB="16213"/>
                </a:tc>
                <a:extLst>
                  <a:ext uri="{0D108BD9-81ED-4DB2-BD59-A6C34878D82A}">
                    <a16:rowId xmlns:a16="http://schemas.microsoft.com/office/drawing/2014/main" val="2898713456"/>
                  </a:ext>
                </a:extLst>
              </a:tr>
              <a:tr h="716492">
                <a:tc>
                  <a:txBody>
                    <a:bodyPr/>
                    <a:lstStyle/>
                    <a:p>
                      <a:pPr marL="0" marR="0" indent="0" algn="l" rtl="0" fontAlgn="base">
                        <a:spcAft>
                          <a:spcPts val="800"/>
                        </a:spcAft>
                        <a:buNone/>
                      </a:pPr>
                      <a:r>
                        <a:rPr lang="en-US" sz="400">
                          <a:effectLst/>
                        </a:rPr>
                        <a:t>Week 36</a:t>
                      </a:r>
                      <a:r>
                        <a:rPr lang="nl-NL" sz="400">
                          <a:effectLst/>
                        </a:rPr>
                        <a:t>  </a:t>
                      </a:r>
                      <a:endParaRPr lang="nl-NL" sz="300">
                        <a:effectLst/>
                      </a:endParaRPr>
                    </a:p>
                    <a:p>
                      <a:pPr marL="0" marR="0" indent="0" algn="l" rtl="0" fontAlgn="base">
                        <a:spcAft>
                          <a:spcPts val="800"/>
                        </a:spcAft>
                        <a:buNone/>
                      </a:pPr>
                      <a:r>
                        <a:rPr lang="nl-NL" sz="400">
                          <a:effectLst/>
                        </a:rPr>
                        <a:t> </a:t>
                      </a:r>
                      <a:endParaRPr lang="nl-NL" sz="300" b="0" i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32426" marR="32426" marT="16213" marB="16213"/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spcAft>
                          <a:spcPts val="800"/>
                        </a:spcAft>
                        <a:buNone/>
                      </a:pPr>
                      <a:r>
                        <a:rPr lang="nl-NL" sz="400">
                          <a:effectLst/>
                        </a:rPr>
                        <a:t> Alle vaardigheden, literaire en culturele competenties, burgerschap  </a:t>
                      </a:r>
                      <a:endParaRPr lang="nl-NL" sz="300" b="0" i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32426" marR="32426" marT="16213" marB="16213"/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spcAft>
                          <a:spcPts val="800"/>
                        </a:spcAft>
                        <a:buNone/>
                      </a:pPr>
                      <a:r>
                        <a:rPr lang="en-US" sz="400" dirty="0">
                          <a:effectLst/>
                        </a:rPr>
                        <a:t>Read Thin Air </a:t>
                      </a:r>
                      <a:r>
                        <a:rPr lang="nl-NL" sz="400" dirty="0">
                          <a:effectLst/>
                        </a:rPr>
                        <a:t> </a:t>
                      </a:r>
                      <a:endParaRPr lang="nl-NL" sz="300" dirty="0">
                        <a:effectLst/>
                      </a:endParaRPr>
                    </a:p>
                    <a:p>
                      <a:pPr marL="0" marR="0" indent="0" algn="l" rtl="0" fontAlgn="base">
                        <a:spcAft>
                          <a:spcPts val="800"/>
                        </a:spcAft>
                        <a:buNone/>
                      </a:pPr>
                      <a:r>
                        <a:rPr lang="en-US" sz="400" dirty="0">
                          <a:effectLst/>
                        </a:rPr>
                        <a:t>Watch the Shining (practice skill &gt; see page 48)</a:t>
                      </a:r>
                      <a:r>
                        <a:rPr lang="nl-NL" sz="400" dirty="0">
                          <a:effectLst/>
                        </a:rPr>
                        <a:t> </a:t>
                      </a:r>
                      <a:endParaRPr lang="nl-NL" sz="300" dirty="0">
                        <a:effectLst/>
                      </a:endParaRPr>
                    </a:p>
                    <a:p>
                      <a:pPr marL="0" marR="0" indent="0" algn="l" rtl="0" fontAlgn="base">
                        <a:spcAft>
                          <a:spcPts val="800"/>
                        </a:spcAft>
                        <a:buNone/>
                      </a:pPr>
                      <a:r>
                        <a:rPr lang="en-US" sz="400" dirty="0">
                          <a:effectLst/>
                        </a:rPr>
                        <a:t>Read texts on genre characteristics/key concepts </a:t>
                      </a:r>
                      <a:r>
                        <a:rPr lang="nl-NL" sz="400" dirty="0">
                          <a:effectLst/>
                        </a:rPr>
                        <a:t> </a:t>
                      </a:r>
                      <a:endParaRPr lang="nl-NL" sz="300" dirty="0">
                        <a:effectLst/>
                      </a:endParaRPr>
                    </a:p>
                    <a:p>
                      <a:pPr marL="0" marR="0" indent="0" algn="l" rtl="0" fontAlgn="base">
                        <a:spcAft>
                          <a:spcPts val="800"/>
                        </a:spcAft>
                        <a:buNone/>
                      </a:pPr>
                      <a:r>
                        <a:rPr lang="nl-NL" sz="400" dirty="0">
                          <a:effectLst/>
                        </a:rPr>
                        <a:t> </a:t>
                      </a:r>
                      <a:endParaRPr lang="nl-NL" sz="300" b="0" i="0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32426" marR="32426" marT="16213" marB="16213"/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spcAft>
                          <a:spcPts val="800"/>
                        </a:spcAft>
                        <a:buNone/>
                      </a:pPr>
                      <a:r>
                        <a:rPr lang="en-US" sz="400">
                          <a:effectLst/>
                        </a:rPr>
                        <a:t> Read novel</a:t>
                      </a:r>
                      <a:r>
                        <a:rPr lang="nl-NL" sz="400">
                          <a:effectLst/>
                        </a:rPr>
                        <a:t> </a:t>
                      </a:r>
                      <a:endParaRPr lang="nl-NL" sz="300" b="0" i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32426" marR="32426" marT="16213" marB="16213"/>
                </a:tc>
                <a:extLst>
                  <a:ext uri="{0D108BD9-81ED-4DB2-BD59-A6C34878D82A}">
                    <a16:rowId xmlns:a16="http://schemas.microsoft.com/office/drawing/2014/main" val="1870247091"/>
                  </a:ext>
                </a:extLst>
              </a:tr>
              <a:tr h="559132">
                <a:tc>
                  <a:txBody>
                    <a:bodyPr/>
                    <a:lstStyle/>
                    <a:p>
                      <a:pPr marL="0" marR="0" indent="0" algn="l" rtl="0" fontAlgn="base">
                        <a:spcAft>
                          <a:spcPts val="800"/>
                        </a:spcAft>
                        <a:buNone/>
                      </a:pPr>
                      <a:r>
                        <a:rPr lang="nl-NL" sz="400">
                          <a:effectLst/>
                        </a:rPr>
                        <a:t>Week 37 </a:t>
                      </a:r>
                      <a:endParaRPr lang="nl-NL" sz="300">
                        <a:effectLst/>
                      </a:endParaRPr>
                    </a:p>
                    <a:p>
                      <a:pPr marL="0" marR="0" indent="0" algn="l" rtl="0" fontAlgn="base">
                        <a:spcAft>
                          <a:spcPts val="800"/>
                        </a:spcAft>
                        <a:buNone/>
                      </a:pPr>
                      <a:r>
                        <a:rPr lang="nl-NL" sz="400">
                          <a:effectLst/>
                        </a:rPr>
                        <a:t> </a:t>
                      </a:r>
                      <a:endParaRPr lang="nl-NL" sz="300" b="0" i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32426" marR="32426" marT="16213" marB="16213"/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spcAft>
                          <a:spcPts val="800"/>
                        </a:spcAft>
                        <a:buNone/>
                      </a:pPr>
                      <a:r>
                        <a:rPr lang="nl-NL" sz="400">
                          <a:effectLst/>
                        </a:rPr>
                        <a:t> Alle vaardigheden, literaire en culturele competenties, burgerschap  </a:t>
                      </a:r>
                      <a:endParaRPr lang="nl-NL" sz="300" b="0" i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32426" marR="32426" marT="16213" marB="16213"/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spcAft>
                          <a:spcPts val="800"/>
                        </a:spcAft>
                        <a:buNone/>
                      </a:pPr>
                      <a:r>
                        <a:rPr lang="en-US" sz="400" dirty="0">
                          <a:effectLst/>
                        </a:rPr>
                        <a:t>Read App-</a:t>
                      </a:r>
                      <a:r>
                        <a:rPr lang="en-US" sz="400" dirty="0" err="1">
                          <a:effectLst/>
                        </a:rPr>
                        <a:t>arition</a:t>
                      </a:r>
                      <a:r>
                        <a:rPr lang="nl-NL" sz="400" dirty="0">
                          <a:effectLst/>
                        </a:rPr>
                        <a:t> </a:t>
                      </a:r>
                      <a:endParaRPr lang="nl-NL" sz="300" dirty="0">
                        <a:effectLst/>
                      </a:endParaRPr>
                    </a:p>
                    <a:p>
                      <a:pPr marL="0" marR="0" indent="0" algn="l" rtl="0" fontAlgn="base">
                        <a:spcAft>
                          <a:spcPts val="800"/>
                        </a:spcAft>
                        <a:buNone/>
                      </a:pPr>
                      <a:r>
                        <a:rPr lang="en-US" sz="400" dirty="0">
                          <a:effectLst/>
                        </a:rPr>
                        <a:t>Watch the Shining (practice skill &gt; see page 48)</a:t>
                      </a:r>
                      <a:r>
                        <a:rPr lang="nl-NL" sz="400" dirty="0">
                          <a:effectLst/>
                        </a:rPr>
                        <a:t> </a:t>
                      </a:r>
                      <a:endParaRPr lang="nl-NL" sz="300" dirty="0">
                        <a:effectLst/>
                      </a:endParaRPr>
                    </a:p>
                    <a:p>
                      <a:pPr marL="0" marR="0" indent="0" algn="l" rtl="0" fontAlgn="base">
                        <a:spcAft>
                          <a:spcPts val="800"/>
                        </a:spcAft>
                        <a:buNone/>
                      </a:pPr>
                      <a:r>
                        <a:rPr lang="en-US" sz="400" dirty="0">
                          <a:effectLst/>
                        </a:rPr>
                        <a:t>Read texts on genre characteristics/key concepts</a:t>
                      </a:r>
                      <a:r>
                        <a:rPr lang="nl-NL" sz="400" dirty="0">
                          <a:effectLst/>
                        </a:rPr>
                        <a:t> </a:t>
                      </a:r>
                      <a:endParaRPr lang="nl-NL" sz="300" b="0" i="0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32426" marR="32426" marT="16213" marB="16213"/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spcAft>
                          <a:spcPts val="800"/>
                        </a:spcAft>
                        <a:buNone/>
                      </a:pPr>
                      <a:r>
                        <a:rPr lang="en-US" sz="400">
                          <a:effectLst/>
                        </a:rPr>
                        <a:t> Read novel</a:t>
                      </a:r>
                      <a:r>
                        <a:rPr lang="nl-NL" sz="400">
                          <a:effectLst/>
                        </a:rPr>
                        <a:t> </a:t>
                      </a:r>
                      <a:endParaRPr lang="nl-NL" sz="300" b="0" i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32426" marR="32426" marT="16213" marB="16213"/>
                </a:tc>
                <a:extLst>
                  <a:ext uri="{0D108BD9-81ED-4DB2-BD59-A6C34878D82A}">
                    <a16:rowId xmlns:a16="http://schemas.microsoft.com/office/drawing/2014/main" val="1166571565"/>
                  </a:ext>
                </a:extLst>
              </a:tr>
              <a:tr h="559132">
                <a:tc>
                  <a:txBody>
                    <a:bodyPr/>
                    <a:lstStyle/>
                    <a:p>
                      <a:pPr marL="0" marR="0" indent="0" algn="l" rtl="0" fontAlgn="base">
                        <a:spcAft>
                          <a:spcPts val="800"/>
                        </a:spcAft>
                        <a:buNone/>
                      </a:pPr>
                      <a:r>
                        <a:rPr lang="nl-NL" sz="400">
                          <a:effectLst/>
                        </a:rPr>
                        <a:t>Week 38 </a:t>
                      </a:r>
                      <a:endParaRPr lang="nl-NL" sz="300">
                        <a:effectLst/>
                      </a:endParaRPr>
                    </a:p>
                    <a:p>
                      <a:pPr marL="0" marR="0" indent="0" algn="l" rtl="0" fontAlgn="base">
                        <a:spcAft>
                          <a:spcPts val="800"/>
                        </a:spcAft>
                        <a:buNone/>
                      </a:pPr>
                      <a:r>
                        <a:rPr lang="nl-NL" sz="400">
                          <a:effectLst/>
                        </a:rPr>
                        <a:t> </a:t>
                      </a:r>
                      <a:endParaRPr lang="nl-NL" sz="300" b="0" i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32426" marR="32426" marT="16213" marB="16213"/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spcAft>
                          <a:spcPts val="800"/>
                        </a:spcAft>
                        <a:buNone/>
                      </a:pPr>
                      <a:r>
                        <a:rPr lang="nl-NL" sz="400">
                          <a:effectLst/>
                        </a:rPr>
                        <a:t>Alle vaardigheden, literaire en culturele competenties, burgerschap </a:t>
                      </a:r>
                      <a:endParaRPr lang="nl-NL" sz="300" b="0" i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32426" marR="32426" marT="16213" marB="16213"/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spcAft>
                          <a:spcPts val="800"/>
                        </a:spcAft>
                        <a:buNone/>
                      </a:pPr>
                      <a:r>
                        <a:rPr lang="en-US" sz="400">
                          <a:effectLst/>
                        </a:rPr>
                        <a:t>Read The Landlady</a:t>
                      </a:r>
                      <a:r>
                        <a:rPr lang="nl-NL" sz="400">
                          <a:effectLst/>
                        </a:rPr>
                        <a:t> </a:t>
                      </a:r>
                      <a:endParaRPr lang="nl-NL" sz="300">
                        <a:effectLst/>
                      </a:endParaRPr>
                    </a:p>
                    <a:p>
                      <a:pPr marL="0" marR="0" indent="0" algn="l" rtl="0" fontAlgn="base">
                        <a:spcAft>
                          <a:spcPts val="800"/>
                        </a:spcAft>
                        <a:buNone/>
                      </a:pPr>
                      <a:r>
                        <a:rPr lang="en-US" sz="400">
                          <a:effectLst/>
                        </a:rPr>
                        <a:t>Watch the Shining (practice skill &gt; see page 48)</a:t>
                      </a:r>
                      <a:r>
                        <a:rPr lang="nl-NL" sz="400">
                          <a:effectLst/>
                        </a:rPr>
                        <a:t> </a:t>
                      </a:r>
                      <a:endParaRPr lang="nl-NL" sz="300">
                        <a:effectLst/>
                      </a:endParaRPr>
                    </a:p>
                    <a:p>
                      <a:pPr marL="0" marR="0" indent="0" algn="l" rtl="0" fontAlgn="base">
                        <a:spcAft>
                          <a:spcPts val="800"/>
                        </a:spcAft>
                        <a:buNone/>
                      </a:pPr>
                      <a:r>
                        <a:rPr lang="en-US" sz="400">
                          <a:effectLst/>
                        </a:rPr>
                        <a:t>Read texts on genre characteristics/key concepts</a:t>
                      </a:r>
                      <a:r>
                        <a:rPr lang="nl-NL" sz="400">
                          <a:effectLst/>
                        </a:rPr>
                        <a:t> </a:t>
                      </a:r>
                      <a:endParaRPr lang="nl-NL" sz="300" b="0" i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32426" marR="32426" marT="16213" marB="16213"/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spcAft>
                          <a:spcPts val="800"/>
                        </a:spcAft>
                        <a:buNone/>
                      </a:pPr>
                      <a:r>
                        <a:rPr lang="en-US" sz="400">
                          <a:effectLst/>
                        </a:rPr>
                        <a:t>Read novel</a:t>
                      </a:r>
                      <a:r>
                        <a:rPr lang="nl-NL" sz="400">
                          <a:effectLst/>
                        </a:rPr>
                        <a:t> </a:t>
                      </a:r>
                      <a:endParaRPr lang="nl-NL" sz="300" b="0" i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32426" marR="32426" marT="16213" marB="16213"/>
                </a:tc>
                <a:extLst>
                  <a:ext uri="{0D108BD9-81ED-4DB2-BD59-A6C34878D82A}">
                    <a16:rowId xmlns:a16="http://schemas.microsoft.com/office/drawing/2014/main" val="340310229"/>
                  </a:ext>
                </a:extLst>
              </a:tr>
              <a:tr h="559132">
                <a:tc>
                  <a:txBody>
                    <a:bodyPr/>
                    <a:lstStyle/>
                    <a:p>
                      <a:pPr marL="0" marR="0" indent="0" algn="l" rtl="0" fontAlgn="base">
                        <a:spcAft>
                          <a:spcPts val="800"/>
                        </a:spcAft>
                        <a:buNone/>
                      </a:pPr>
                      <a:r>
                        <a:rPr lang="nl-NL" sz="400">
                          <a:effectLst/>
                        </a:rPr>
                        <a:t>Week 39  </a:t>
                      </a:r>
                      <a:endParaRPr lang="nl-NL" sz="300" b="0" i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32426" marR="32426" marT="16213" marB="16213"/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spcAft>
                          <a:spcPts val="800"/>
                        </a:spcAft>
                        <a:buNone/>
                      </a:pPr>
                      <a:r>
                        <a:rPr lang="nl-NL" sz="400">
                          <a:effectLst/>
                        </a:rPr>
                        <a:t>Alle vaardigheden, literaire en culturele competenties, burgerschap </a:t>
                      </a:r>
                      <a:endParaRPr lang="nl-NL" sz="300" b="0" i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32426" marR="32426" marT="16213" marB="16213"/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spcAft>
                          <a:spcPts val="800"/>
                        </a:spcAft>
                        <a:buNone/>
                      </a:pPr>
                      <a:r>
                        <a:rPr lang="en-US" sz="400">
                          <a:effectLst/>
                        </a:rPr>
                        <a:t>Read The Feather Pillow</a:t>
                      </a:r>
                      <a:r>
                        <a:rPr lang="nl-NL" sz="400">
                          <a:effectLst/>
                        </a:rPr>
                        <a:t> </a:t>
                      </a:r>
                      <a:endParaRPr lang="nl-NL" sz="300">
                        <a:effectLst/>
                      </a:endParaRPr>
                    </a:p>
                    <a:p>
                      <a:pPr marL="0" marR="0" indent="0" algn="l" rtl="0" fontAlgn="base">
                        <a:spcAft>
                          <a:spcPts val="800"/>
                        </a:spcAft>
                        <a:buNone/>
                      </a:pPr>
                      <a:r>
                        <a:rPr lang="en-US" sz="400">
                          <a:effectLst/>
                        </a:rPr>
                        <a:t>Watch the Shining (practice skill &gt; see page 48)</a:t>
                      </a:r>
                      <a:r>
                        <a:rPr lang="nl-NL" sz="400">
                          <a:effectLst/>
                        </a:rPr>
                        <a:t> </a:t>
                      </a:r>
                      <a:endParaRPr lang="nl-NL" sz="300" b="0" i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32426" marR="32426" marT="16213" marB="16213"/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spcAft>
                          <a:spcPts val="800"/>
                        </a:spcAft>
                        <a:buNone/>
                      </a:pPr>
                      <a:r>
                        <a:rPr lang="en-US" sz="400">
                          <a:effectLst/>
                        </a:rPr>
                        <a:t>Read novel</a:t>
                      </a:r>
                      <a:r>
                        <a:rPr lang="nl-NL" sz="400">
                          <a:effectLst/>
                        </a:rPr>
                        <a:t> </a:t>
                      </a:r>
                      <a:endParaRPr lang="nl-NL" sz="300" b="0" i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32426" marR="32426" marT="16213" marB="16213"/>
                </a:tc>
                <a:extLst>
                  <a:ext uri="{0D108BD9-81ED-4DB2-BD59-A6C34878D82A}">
                    <a16:rowId xmlns:a16="http://schemas.microsoft.com/office/drawing/2014/main" val="2027201453"/>
                  </a:ext>
                </a:extLst>
              </a:tr>
              <a:tr h="559132">
                <a:tc>
                  <a:txBody>
                    <a:bodyPr/>
                    <a:lstStyle/>
                    <a:p>
                      <a:pPr marL="0" marR="0" indent="0" algn="l" rtl="0" fontAlgn="base">
                        <a:spcAft>
                          <a:spcPts val="800"/>
                        </a:spcAft>
                        <a:buNone/>
                      </a:pPr>
                      <a:r>
                        <a:rPr lang="nl-NL" sz="400">
                          <a:effectLst/>
                        </a:rPr>
                        <a:t>Week 40  </a:t>
                      </a:r>
                      <a:endParaRPr lang="nl-NL" sz="300">
                        <a:effectLst/>
                      </a:endParaRPr>
                    </a:p>
                    <a:p>
                      <a:pPr marL="0" marR="0" indent="0" algn="l" rtl="0" fontAlgn="base">
                        <a:spcAft>
                          <a:spcPts val="800"/>
                        </a:spcAft>
                        <a:buNone/>
                      </a:pPr>
                      <a:r>
                        <a:rPr lang="nl-NL" sz="400">
                          <a:effectLst/>
                        </a:rPr>
                        <a:t> </a:t>
                      </a:r>
                      <a:endParaRPr lang="nl-NL" sz="300" b="0" i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32426" marR="32426" marT="16213" marB="16213"/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spcAft>
                          <a:spcPts val="800"/>
                        </a:spcAft>
                        <a:buNone/>
                      </a:pPr>
                      <a:r>
                        <a:rPr lang="nl-NL" sz="400">
                          <a:effectLst/>
                        </a:rPr>
                        <a:t>Alle vaardigheden, literaire en culturele competenties, burgerschap </a:t>
                      </a:r>
                      <a:endParaRPr lang="nl-NL" sz="300" b="0" i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32426" marR="32426" marT="16213" marB="16213"/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spcAft>
                          <a:spcPts val="800"/>
                        </a:spcAft>
                        <a:buNone/>
                      </a:pPr>
                      <a:r>
                        <a:rPr lang="en-US" sz="400">
                          <a:effectLst/>
                        </a:rPr>
                        <a:t>Read The Company of Wolves</a:t>
                      </a:r>
                      <a:r>
                        <a:rPr lang="nl-NL" sz="400">
                          <a:effectLst/>
                        </a:rPr>
                        <a:t> </a:t>
                      </a:r>
                      <a:endParaRPr lang="nl-NL" sz="300">
                        <a:effectLst/>
                      </a:endParaRPr>
                    </a:p>
                    <a:p>
                      <a:pPr marL="0" marR="0" indent="0" algn="l" rtl="0" fontAlgn="base">
                        <a:spcAft>
                          <a:spcPts val="800"/>
                        </a:spcAft>
                        <a:buNone/>
                      </a:pPr>
                      <a:r>
                        <a:rPr lang="en-US" sz="400">
                          <a:effectLst/>
                        </a:rPr>
                        <a:t>Practice speaking </a:t>
                      </a:r>
                      <a:r>
                        <a:rPr lang="nl-NL" sz="400">
                          <a:effectLst/>
                        </a:rPr>
                        <a:t> </a:t>
                      </a:r>
                      <a:endParaRPr lang="nl-NL" sz="300">
                        <a:effectLst/>
                      </a:endParaRPr>
                    </a:p>
                    <a:p>
                      <a:pPr marL="0" marR="0" indent="0" algn="l" rtl="0" fontAlgn="base">
                        <a:spcAft>
                          <a:spcPts val="800"/>
                        </a:spcAft>
                        <a:buNone/>
                      </a:pPr>
                      <a:r>
                        <a:rPr lang="nl-NL" sz="400">
                          <a:effectLst/>
                        </a:rPr>
                        <a:t>Key concepts check </a:t>
                      </a:r>
                      <a:endParaRPr lang="nl-NL" sz="300" b="0" i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32426" marR="32426" marT="16213" marB="16213"/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spcAft>
                          <a:spcPts val="800"/>
                        </a:spcAft>
                        <a:buNone/>
                      </a:pPr>
                      <a:r>
                        <a:rPr lang="en-US" sz="400" dirty="0">
                          <a:effectLst/>
                        </a:rPr>
                        <a:t>Read novel</a:t>
                      </a:r>
                      <a:r>
                        <a:rPr lang="nl-NL" sz="400" dirty="0">
                          <a:effectLst/>
                        </a:rPr>
                        <a:t> </a:t>
                      </a:r>
                      <a:endParaRPr lang="nl-NL" sz="300" b="0" i="0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32426" marR="32426" marT="16213" marB="16213"/>
                </a:tc>
                <a:extLst>
                  <a:ext uri="{0D108BD9-81ED-4DB2-BD59-A6C34878D82A}">
                    <a16:rowId xmlns:a16="http://schemas.microsoft.com/office/drawing/2014/main" val="2577872954"/>
                  </a:ext>
                </a:extLst>
              </a:tr>
              <a:tr h="209674">
                <a:tc>
                  <a:txBody>
                    <a:bodyPr/>
                    <a:lstStyle/>
                    <a:p>
                      <a:pPr marL="0" marR="0" indent="0" algn="l" rtl="0" fontAlgn="base">
                        <a:spcAft>
                          <a:spcPts val="800"/>
                        </a:spcAft>
                        <a:buNone/>
                      </a:pPr>
                      <a:r>
                        <a:rPr lang="nl-NL" sz="400">
                          <a:effectLst/>
                        </a:rPr>
                        <a:t>Week 41 </a:t>
                      </a:r>
                      <a:endParaRPr lang="nl-NL" sz="300" b="0" i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32426" marR="32426" marT="16213" marB="16213"/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lnSpc>
                          <a:spcPct val="115833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l-NL" sz="400">
                          <a:effectLst/>
                        </a:rPr>
                        <a:t> </a:t>
                      </a:r>
                      <a:endParaRPr lang="nl-NL" sz="400" b="0" i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2426" marR="32426" marT="16213" marB="16213"/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spcAft>
                          <a:spcPts val="800"/>
                        </a:spcAft>
                        <a:buNone/>
                      </a:pPr>
                      <a:r>
                        <a:rPr lang="en-US" sz="400">
                          <a:effectLst/>
                        </a:rPr>
                        <a:t>Practice speaking</a:t>
                      </a:r>
                      <a:r>
                        <a:rPr lang="nl-NL" sz="400">
                          <a:effectLst/>
                        </a:rPr>
                        <a:t> </a:t>
                      </a:r>
                      <a:endParaRPr lang="nl-NL" sz="300" b="0" i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32426" marR="32426" marT="16213" marB="16213"/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spcAft>
                          <a:spcPts val="800"/>
                        </a:spcAft>
                        <a:buNone/>
                      </a:pPr>
                      <a:r>
                        <a:rPr lang="en-US" sz="400">
                          <a:effectLst/>
                        </a:rPr>
                        <a:t>Finish novel</a:t>
                      </a:r>
                      <a:r>
                        <a:rPr lang="nl-NL" sz="400">
                          <a:effectLst/>
                        </a:rPr>
                        <a:t> </a:t>
                      </a:r>
                      <a:endParaRPr lang="nl-NL" sz="300" b="0" i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32426" marR="32426" marT="16213" marB="16213"/>
                </a:tc>
                <a:extLst>
                  <a:ext uri="{0D108BD9-81ED-4DB2-BD59-A6C34878D82A}">
                    <a16:rowId xmlns:a16="http://schemas.microsoft.com/office/drawing/2014/main" val="1998917612"/>
                  </a:ext>
                </a:extLst>
              </a:tr>
              <a:tr h="315598">
                <a:tc>
                  <a:txBody>
                    <a:bodyPr/>
                    <a:lstStyle/>
                    <a:p>
                      <a:pPr marL="0" marR="0" indent="0" algn="l" rtl="0" fontAlgn="base">
                        <a:spcAft>
                          <a:spcPts val="800"/>
                        </a:spcAft>
                        <a:buNone/>
                      </a:pPr>
                      <a:r>
                        <a:rPr lang="nl-NL" sz="400">
                          <a:effectLst/>
                        </a:rPr>
                        <a:t>Week 42  </a:t>
                      </a:r>
                      <a:endParaRPr lang="nl-NL" sz="300" b="0" i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32426" marR="32426" marT="16213" marB="16213"/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lnSpc>
                          <a:spcPct val="115833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l-NL" sz="400">
                          <a:effectLst/>
                        </a:rPr>
                        <a:t> </a:t>
                      </a:r>
                      <a:endParaRPr lang="nl-NL" sz="400" b="0" i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2426" marR="32426" marT="16213" marB="16213"/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spcAft>
                          <a:spcPts val="800"/>
                        </a:spcAft>
                        <a:buNone/>
                      </a:pPr>
                      <a:r>
                        <a:rPr lang="nl-NL" sz="400">
                          <a:effectLst/>
                        </a:rPr>
                        <a:t>Herfstvakantie </a:t>
                      </a:r>
                      <a:endParaRPr lang="nl-NL" sz="300">
                        <a:effectLst/>
                      </a:endParaRPr>
                    </a:p>
                    <a:p>
                      <a:pPr marL="0" marR="0" indent="0" algn="ctr" rtl="0" fontAlgn="base">
                        <a:spcAft>
                          <a:spcPts val="800"/>
                        </a:spcAft>
                        <a:buNone/>
                      </a:pPr>
                      <a:r>
                        <a:rPr lang="nl-NL" sz="400">
                          <a:effectLst/>
                        </a:rPr>
                        <a:t> </a:t>
                      </a:r>
                      <a:endParaRPr lang="nl-NL" sz="300" b="0" i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32426" marR="32426" marT="16213" marB="16213"/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lnSpc>
                          <a:spcPct val="115833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l-NL" sz="400">
                          <a:effectLst/>
                        </a:rPr>
                        <a:t> </a:t>
                      </a:r>
                      <a:endParaRPr lang="nl-NL" sz="400" b="1" i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2426" marR="32426" marT="16213" marB="16213"/>
                </a:tc>
                <a:extLst>
                  <a:ext uri="{0D108BD9-81ED-4DB2-BD59-A6C34878D82A}">
                    <a16:rowId xmlns:a16="http://schemas.microsoft.com/office/drawing/2014/main" val="1316039821"/>
                  </a:ext>
                </a:extLst>
              </a:tr>
              <a:tr h="326160">
                <a:tc>
                  <a:txBody>
                    <a:bodyPr/>
                    <a:lstStyle/>
                    <a:p>
                      <a:pPr marL="0" marR="0" indent="0" algn="l" rtl="0" fontAlgn="base">
                        <a:spcAft>
                          <a:spcPts val="800"/>
                        </a:spcAft>
                        <a:buNone/>
                      </a:pPr>
                      <a:r>
                        <a:rPr lang="nl-NL" sz="400">
                          <a:effectLst/>
                        </a:rPr>
                        <a:t>Week 43-44   </a:t>
                      </a:r>
                      <a:endParaRPr lang="nl-NL" sz="300" b="0" i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32426" marR="32426" marT="16213" marB="16213"/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lnSpc>
                          <a:spcPct val="115833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l-NL" sz="400">
                          <a:effectLst/>
                        </a:rPr>
                        <a:t> </a:t>
                      </a:r>
                      <a:endParaRPr lang="nl-NL" sz="400" b="0" i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2426" marR="32426" marT="16213" marB="16213"/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spcAft>
                          <a:spcPts val="800"/>
                        </a:spcAft>
                        <a:buNone/>
                      </a:pPr>
                      <a:r>
                        <a:rPr lang="nl-NL" sz="400">
                          <a:effectLst/>
                        </a:rPr>
                        <a:t>Toetsweek 1 </a:t>
                      </a:r>
                      <a:endParaRPr lang="nl-NL" sz="300" b="0" i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32426" marR="32426" marT="16213" marB="16213"/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spcAft>
                          <a:spcPts val="800"/>
                        </a:spcAft>
                        <a:buNone/>
                      </a:pPr>
                      <a:r>
                        <a:rPr lang="nl-NL" sz="400" dirty="0" err="1">
                          <a:effectLst/>
                        </a:rPr>
                        <a:t>Speaking</a:t>
                      </a:r>
                      <a:r>
                        <a:rPr lang="nl-NL" sz="400" dirty="0">
                          <a:effectLst/>
                        </a:rPr>
                        <a:t> </a:t>
                      </a:r>
                      <a:r>
                        <a:rPr lang="nl-NL" sz="400" dirty="0" err="1">
                          <a:effectLst/>
                        </a:rPr>
                        <a:t>exam</a:t>
                      </a:r>
                      <a:r>
                        <a:rPr lang="nl-NL" sz="400" dirty="0">
                          <a:effectLst/>
                        </a:rPr>
                        <a:t> (15%)  </a:t>
                      </a:r>
                      <a:endParaRPr lang="nl-NL" sz="300" b="0" i="0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32426" marR="32426" marT="16213" marB="16213"/>
                </a:tc>
                <a:extLst>
                  <a:ext uri="{0D108BD9-81ED-4DB2-BD59-A6C34878D82A}">
                    <a16:rowId xmlns:a16="http://schemas.microsoft.com/office/drawing/2014/main" val="2714468327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>
            <a:extLst>
              <a:ext uri="{FF2B5EF4-FFF2-40B4-BE49-F238E27FC236}">
                <a16:creationId xmlns:a16="http://schemas.microsoft.com/office/drawing/2014/main" id="{EAAA8861-F0C3-BB64-52D7-8715EB61F8C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nl-NL" b="1">
                <a:solidFill>
                  <a:srgbClr val="C00000"/>
                </a:solidFill>
              </a:rPr>
              <a:t>Combinatiecijfer</a:t>
            </a:r>
          </a:p>
        </p:txBody>
      </p:sp>
      <p:sp>
        <p:nvSpPr>
          <p:cNvPr id="19459" name="Tekstvak 1">
            <a:extLst>
              <a:ext uri="{FF2B5EF4-FFF2-40B4-BE49-F238E27FC236}">
                <a16:creationId xmlns:a16="http://schemas.microsoft.com/office/drawing/2014/main" id="{1C179C1E-0761-607F-FE67-287E3FE44B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3050" y="1308100"/>
            <a:ext cx="460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Euphemia" panose="020B05030401020201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Euphemia" panose="020B05030401020201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Euphemia" panose="020B05030401020201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Euphemia" panose="020B05030401020201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Euphemia" panose="020B05030401020201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Euphemia" panose="020B05030401020201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Euphemia" panose="020B05030401020201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Euphemia" panose="020B05030401020201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Euphemia" panose="020B0503040102020104" pitchFamily="34" charset="0"/>
              </a:defRPr>
            </a:lvl9pPr>
          </a:lstStyle>
          <a:p>
            <a:pPr eaLnBrk="1" hangingPunct="1"/>
            <a:endParaRPr lang="nl-NL" altLang="nl-NL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graphicFrame>
        <p:nvGraphicFramePr>
          <p:cNvPr id="12303" name="Tekstvak 2">
            <a:extLst>
              <a:ext uri="{FF2B5EF4-FFF2-40B4-BE49-F238E27FC236}">
                <a16:creationId xmlns:a16="http://schemas.microsoft.com/office/drawing/2014/main" id="{56C50934-420F-AA45-4512-A7981A12F72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9477240"/>
              </p:ext>
            </p:extLst>
          </p:nvPr>
        </p:nvGraphicFramePr>
        <p:xfrm>
          <a:off x="2348942" y="1767242"/>
          <a:ext cx="4444528" cy="5181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9461" name="Tekstvak 1">
            <a:extLst>
              <a:ext uri="{FF2B5EF4-FFF2-40B4-BE49-F238E27FC236}">
                <a16:creationId xmlns:a16="http://schemas.microsoft.com/office/drawing/2014/main" id="{6DD27EE3-389F-7102-0A5B-CF75ACF840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8381" y="5503347"/>
            <a:ext cx="396557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>
            <a:spAutoFit/>
          </a:bodyPr>
          <a:lstStyle>
            <a:lvl1pPr>
              <a:defRPr>
                <a:solidFill>
                  <a:schemeClr val="tx1"/>
                </a:solidFill>
                <a:latin typeface="Euphemia" panose="020B05030401020201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Euphemia" panose="020B05030401020201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Euphemia" panose="020B05030401020201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Euphemia" panose="020B05030401020201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Euphemia" panose="020B05030401020201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Euphemia" panose="020B05030401020201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Euphemia" panose="020B05030401020201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Euphemia" panose="020B05030401020201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Euphemia" panose="020B0503040102020104" pitchFamily="34" charset="0"/>
              </a:defRPr>
            </a:lvl9pPr>
          </a:lstStyle>
          <a:p>
            <a:pPr eaLnBrk="1" hangingPunct="1"/>
            <a:r>
              <a:rPr lang="nl-NL" altLang="nl-NL" dirty="0">
                <a:latin typeface="Calibri"/>
                <a:cs typeface="Calibri"/>
              </a:rPr>
              <a:t>Een 3 voor één van de onderdelen van het combinatiecijfer = gezakt</a:t>
            </a:r>
            <a:endParaRPr lang="en-US" altLang="nl-NL" dirty="0">
              <a:latin typeface="Calibri"/>
              <a:cs typeface="Calibri"/>
            </a:endParaRPr>
          </a:p>
        </p:txBody>
      </p:sp>
      <p:pic>
        <p:nvPicPr>
          <p:cNvPr id="19463" name="Afbeelding 4">
            <a:extLst>
              <a:ext uri="{FF2B5EF4-FFF2-40B4-BE49-F238E27FC236}">
                <a16:creationId xmlns:a16="http://schemas.microsoft.com/office/drawing/2014/main" id="{FF8FF7FF-CA0B-03AF-8123-4A33929069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138" y="5584825"/>
            <a:ext cx="1685925" cy="93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4" name="Tekstvak 8">
            <a:extLst>
              <a:ext uri="{FF2B5EF4-FFF2-40B4-BE49-F238E27FC236}">
                <a16:creationId xmlns:a16="http://schemas.microsoft.com/office/drawing/2014/main" id="{C017F831-8390-ED59-261D-2EEC910F27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79158" y="2624491"/>
            <a:ext cx="4384095" cy="5925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>
            <a:spAutoFit/>
          </a:bodyPr>
          <a:lstStyle>
            <a:lvl1pPr>
              <a:defRPr>
                <a:solidFill>
                  <a:schemeClr val="tx1"/>
                </a:solidFill>
                <a:latin typeface="Euphemia" panose="020B05030401020201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Euphemia" panose="020B05030401020201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Euphemia" panose="020B05030401020201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Euphemia" panose="020B05030401020201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Euphemia" panose="020B05030401020201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Euphemia" panose="020B05030401020201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Euphemia" panose="020B05030401020201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Euphemia" panose="020B05030401020201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Euphemia" panose="020B0503040102020104" pitchFamily="34" charset="0"/>
              </a:defRPr>
            </a:lvl9pPr>
          </a:lstStyle>
          <a:p>
            <a:pPr eaLnBrk="1" hangingPunct="1"/>
            <a:r>
              <a:rPr lang="nl-NL" altLang="nl-NL" sz="1600" dirty="0">
                <a:latin typeface="Euphemia"/>
              </a:rPr>
              <a:t>In V5 CKV en maatschappijleer voor het combinatiecijfer. </a:t>
            </a:r>
          </a:p>
        </p:txBody>
      </p:sp>
    </p:spTree>
  </p:cSld>
  <p:clrMapOvr>
    <a:masterClrMapping/>
  </p:clrMapOvr>
  <p:transition spd="med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ACCF4D9-444A-03DF-C640-34E91401E0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675" y="614541"/>
            <a:ext cx="7485063" cy="558622"/>
          </a:xfrm>
        </p:spPr>
        <p:txBody>
          <a:bodyPr/>
          <a:lstStyle/>
          <a:p>
            <a:r>
              <a:rPr lang="en-US" b="1">
                <a:solidFill>
                  <a:srgbClr val="C00000"/>
                </a:solidFill>
              </a:rPr>
              <a:t>LOB  = </a:t>
            </a:r>
            <a:r>
              <a:rPr lang="en-US" b="1" err="1">
                <a:solidFill>
                  <a:srgbClr val="C00000"/>
                </a:solidFill>
              </a:rPr>
              <a:t>loopbaanorientatie</a:t>
            </a:r>
            <a:r>
              <a:rPr lang="en-US" b="1">
                <a:solidFill>
                  <a:srgbClr val="C00000"/>
                </a:solidFill>
              </a:rPr>
              <a:t> </a:t>
            </a:r>
            <a:r>
              <a:rPr lang="en-US" b="1" err="1">
                <a:solidFill>
                  <a:srgbClr val="C00000"/>
                </a:solidFill>
              </a:rPr>
              <a:t>en</a:t>
            </a:r>
            <a:r>
              <a:rPr lang="en-US" b="1">
                <a:solidFill>
                  <a:srgbClr val="C00000"/>
                </a:solidFill>
              </a:rPr>
              <a:t> </a:t>
            </a:r>
            <a:r>
              <a:rPr lang="en-US" b="1" err="1">
                <a:solidFill>
                  <a:srgbClr val="C00000"/>
                </a:solidFill>
              </a:rPr>
              <a:t>begeleiding</a:t>
            </a: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DA023BEB-1909-F7C1-DE89-6ED552F5FE30}"/>
              </a:ext>
            </a:extLst>
          </p:cNvPr>
          <p:cNvSpPr txBox="1"/>
          <p:nvPr/>
        </p:nvSpPr>
        <p:spPr>
          <a:xfrm>
            <a:off x="828578" y="1819437"/>
            <a:ext cx="7525854" cy="449661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l-NL" dirty="0">
                <a:latin typeface="Verdana"/>
              </a:rPr>
              <a:t>Doel: Leerling heeft een bewuste keuze</a:t>
            </a:r>
            <a:r>
              <a:rPr lang="nl-NL" dirty="0">
                <a:latin typeface="Verdana"/>
                <a:ea typeface="Verdana"/>
              </a:rPr>
              <a:t>​</a:t>
            </a:r>
            <a:r>
              <a:rPr lang="nl-NL" dirty="0">
                <a:latin typeface="Verdana"/>
              </a:rPr>
              <a:t> gemaakt voor vervolg</a:t>
            </a:r>
            <a:endParaRPr lang="nl-NL" dirty="0">
              <a:ea typeface="Verdana"/>
            </a:endParaRPr>
          </a:p>
          <a:p>
            <a:endParaRPr lang="nl-NL" dirty="0">
              <a:latin typeface="Verdana"/>
              <a:ea typeface="Verdana"/>
            </a:endParaRPr>
          </a:p>
          <a:p>
            <a:r>
              <a:rPr lang="nl-NL" dirty="0">
                <a:latin typeface="Verdana"/>
                <a:ea typeface="Verdana"/>
              </a:rPr>
              <a:t>Ruimte om buiten school met de studiekeus aan de slag te gaan: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endParaRPr lang="nl-NL" dirty="0">
              <a:latin typeface="Euphemia"/>
              <a:ea typeface="Verdana"/>
            </a:endParaRPr>
          </a:p>
          <a:p>
            <a:pPr marL="285750" indent="-28575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Font typeface="Arial,Sans-Serif"/>
              <a:buChar char="•"/>
            </a:pPr>
            <a:r>
              <a:rPr lang="nl-NL" dirty="0">
                <a:latin typeface="Verdana"/>
                <a:ea typeface="Verdana"/>
              </a:rPr>
              <a:t>Open dagen hbo of universiteit</a:t>
            </a:r>
            <a:endParaRPr lang="en-US" dirty="0">
              <a:latin typeface="Euphemia"/>
              <a:ea typeface="Verdana"/>
            </a:endParaRPr>
          </a:p>
          <a:p>
            <a:pPr>
              <a:lnSpc>
                <a:spcPct val="80000"/>
              </a:lnSpc>
              <a:spcBef>
                <a:spcPts val="0"/>
              </a:spcBef>
              <a:spcAft>
                <a:spcPts val="0"/>
              </a:spcAft>
            </a:pPr>
            <a:endParaRPr lang="nl-NL" dirty="0">
              <a:latin typeface="Verdana"/>
              <a:ea typeface="Verdana"/>
            </a:endParaRPr>
          </a:p>
          <a:p>
            <a:pPr marL="285750" indent="-28575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Font typeface="Arial,Sans-Serif"/>
              <a:buChar char="•"/>
            </a:pPr>
            <a:r>
              <a:rPr lang="nl-NL" dirty="0">
                <a:latin typeface="Verdana"/>
                <a:ea typeface="Verdana"/>
              </a:rPr>
              <a:t>Meelopen met student </a:t>
            </a:r>
            <a:endParaRPr lang="en-US" dirty="0">
              <a:latin typeface="Euphemia"/>
              <a:ea typeface="Verdana"/>
            </a:endParaRPr>
          </a:p>
          <a:p>
            <a:pPr>
              <a:lnSpc>
                <a:spcPct val="80000"/>
              </a:lnSpc>
              <a:spcBef>
                <a:spcPts val="0"/>
              </a:spcBef>
              <a:spcAft>
                <a:spcPts val="0"/>
              </a:spcAft>
            </a:pPr>
            <a:endParaRPr lang="nl-NL" dirty="0">
              <a:latin typeface="Verdana"/>
              <a:ea typeface="Verdana"/>
            </a:endParaRPr>
          </a:p>
          <a:p>
            <a:pPr marL="285750" indent="-28575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Font typeface="Arial,Sans-Serif"/>
              <a:buChar char="•"/>
            </a:pPr>
            <a:r>
              <a:rPr lang="nl-NL" dirty="0" err="1">
                <a:latin typeface="Verdana"/>
                <a:ea typeface="Verdana"/>
              </a:rPr>
              <a:t>Proefstuderen</a:t>
            </a:r>
            <a:r>
              <a:rPr lang="nl-NL" dirty="0">
                <a:latin typeface="Verdana"/>
                <a:ea typeface="Verdana"/>
              </a:rPr>
              <a:t> </a:t>
            </a:r>
            <a:endParaRPr lang="en-US" dirty="0">
              <a:latin typeface="Euphemia"/>
              <a:ea typeface="Verdana"/>
            </a:endParaRPr>
          </a:p>
          <a:p>
            <a:pPr marL="914400" lvl="1" indent="-4572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Font typeface="Wingdings,Sans-Serif"/>
              <a:buChar char="Ø"/>
            </a:pPr>
            <a:endParaRPr lang="nl-NL" dirty="0">
              <a:latin typeface="Verdana"/>
              <a:ea typeface="Verdana"/>
            </a:endParaRPr>
          </a:p>
          <a:p>
            <a:pPr marL="914400" lvl="1" indent="-4572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Font typeface="Wingdings,Sans-Serif"/>
              <a:buChar char="Ø"/>
            </a:pPr>
            <a:r>
              <a:rPr lang="nl-NL" dirty="0">
                <a:latin typeface="Verdana"/>
                <a:ea typeface="Verdana"/>
              </a:rPr>
              <a:t>Vrij vragen voor bovenstaande activiteiten via: </a:t>
            </a:r>
            <a:r>
              <a:rPr lang="nl-NL" dirty="0">
                <a:latin typeface="Verdana"/>
                <a:ea typeface="Verdana"/>
                <a:hlinkClick r:id="rId2"/>
              </a:rPr>
              <a:t>e.hoogenboom@atlascollege.nl</a:t>
            </a:r>
            <a:endParaRPr lang="nl-NL" dirty="0">
              <a:latin typeface="Euphemia"/>
              <a:ea typeface="Verdana"/>
            </a:endParaRPr>
          </a:p>
          <a:p>
            <a:pPr marL="914400" lvl="1" indent="-4572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Font typeface="Wingdings,Sans-Serif"/>
              <a:buChar char="Ø"/>
            </a:pPr>
            <a:endParaRPr lang="nl-NL" dirty="0">
              <a:latin typeface="Euphemia"/>
              <a:ea typeface="Verdana"/>
            </a:endParaRPr>
          </a:p>
          <a:p>
            <a:pPr marL="742950" lvl="1" indent="-28575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Font typeface="Arial,Sans-Serif"/>
              <a:buChar char="•"/>
            </a:pPr>
            <a:endParaRPr lang="nl-NL" dirty="0">
              <a:latin typeface="Euphemia"/>
              <a:ea typeface="Verdana"/>
            </a:endParaRPr>
          </a:p>
          <a:p>
            <a:endParaRPr lang="nl-NL" dirty="0">
              <a:latin typeface="Verdana"/>
              <a:ea typeface="Verdana"/>
            </a:endParaRPr>
          </a:p>
          <a:p>
            <a:endParaRPr lang="nl-NL" dirty="0">
              <a:latin typeface="Verdana"/>
              <a:ea typeface="Verdana"/>
            </a:endParaRPr>
          </a:p>
          <a:p>
            <a:endParaRPr lang="nl-NL" dirty="0">
              <a:latin typeface="Verdana"/>
              <a:ea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1501632802"/>
      </p:ext>
    </p:extLst>
  </p:cSld>
  <p:clrMapOvr>
    <a:masterClrMapping/>
  </p:clrMapOvr>
  <p:transition spd="med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2854292-DDA6-C79C-DE70-63D8A3811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675" y="553200"/>
            <a:ext cx="7485063" cy="871963"/>
          </a:xfrm>
        </p:spPr>
        <p:txBody>
          <a:bodyPr/>
          <a:lstStyle/>
          <a:p>
            <a:r>
              <a:rPr lang="en-US" b="1">
                <a:solidFill>
                  <a:srgbClr val="C00000"/>
                </a:solidFill>
                <a:ea typeface="+mj-lt"/>
                <a:cs typeface="+mj-lt"/>
              </a:rPr>
              <a:t>Contact met de </a:t>
            </a:r>
            <a:r>
              <a:rPr lang="en-US" b="1" err="1">
                <a:solidFill>
                  <a:srgbClr val="C00000"/>
                </a:solidFill>
                <a:ea typeface="+mj-lt"/>
                <a:cs typeface="+mj-lt"/>
              </a:rPr>
              <a:t>decaan</a:t>
            </a:r>
          </a:p>
          <a:p>
            <a:endParaRPr lang="nl-NL"/>
          </a:p>
        </p:txBody>
      </p:sp>
      <p:sp>
        <p:nvSpPr>
          <p:cNvPr id="3" name="Tekstvak 1">
            <a:extLst>
              <a:ext uri="{FF2B5EF4-FFF2-40B4-BE49-F238E27FC236}">
                <a16:creationId xmlns:a16="http://schemas.microsoft.com/office/drawing/2014/main" id="{1573D4F5-39E1-467E-38A2-6948AD38EF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0275" y="1428750"/>
            <a:ext cx="7828263" cy="388414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>
            <a:defPPr>
              <a:defRPr lang="nl-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Euphemia" panose="020B05030401020201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Euphemia" panose="020B05030401020201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Euphemia" panose="020B05030401020201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Euphemia" panose="020B05030401020201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Euphemia" panose="020B05030401020201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Euphemia" panose="020B05030401020201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Euphemia" panose="020B05030401020201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Euphemia" panose="020B05030401020201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Euphemia" panose="020B0503040102020104" pitchFamily="34" charset="0"/>
                <a:ea typeface="+mn-ea"/>
                <a:cs typeface="+mn-cs"/>
              </a:defRPr>
            </a:lvl9pPr>
          </a:lstStyle>
          <a:p>
            <a:pPr eaLnBrk="1" fontAlgn="auto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nl-NL" altLang="nl-NL" sz="1800">
              <a:latin typeface="Arial" charset="0"/>
            </a:endParaRPr>
          </a:p>
          <a:p>
            <a:pPr eaLnBrk="1" fontAlgn="auto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nl-NL" altLang="nl-NL" sz="1800">
              <a:latin typeface="Arial" charset="0"/>
            </a:endParaRPr>
          </a:p>
          <a:p>
            <a:pPr eaLnBrk="1" fontAlgn="auto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nl-NL" altLang="nl-NL" sz="4000" b="1">
                <a:latin typeface="Verdana"/>
                <a:cs typeface="Verdana"/>
              </a:rPr>
              <a:t>Contact</a:t>
            </a:r>
          </a:p>
          <a:p>
            <a:pPr eaLnBrk="1" fontAlgn="auto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nl-NL" altLang="nl-NL" sz="2400">
              <a:latin typeface="Verdana"/>
              <a:cs typeface="Verdana"/>
            </a:endParaRPr>
          </a:p>
          <a:p>
            <a:pPr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nl-NL" altLang="nl-NL" sz="2400">
                <a:latin typeface="Verdana"/>
                <a:cs typeface="Verdana"/>
              </a:rPr>
              <a:t>Decaan: mevr. Hoogenboom</a:t>
            </a:r>
          </a:p>
          <a:p>
            <a:pPr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nl-NL" altLang="nl-NL" sz="2400">
              <a:latin typeface="Verdana"/>
              <a:cs typeface="Verdana"/>
            </a:endParaRPr>
          </a:p>
          <a:p>
            <a:pPr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nl-NL" altLang="nl-NL" sz="2400">
                <a:latin typeface="Verdana"/>
                <a:cs typeface="Verdana"/>
              </a:rPr>
              <a:t>E-mail: </a:t>
            </a:r>
            <a:r>
              <a:rPr lang="nl-NL" altLang="nl-NL" sz="2400">
                <a:solidFill>
                  <a:srgbClr val="0070C0"/>
                </a:solidFill>
                <a:latin typeface="Verdana"/>
                <a:cs typeface="Verdana"/>
              </a:rPr>
              <a:t>E.Hoogenboom@atlascollege.nl</a:t>
            </a:r>
          </a:p>
          <a:p>
            <a:pPr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nl-NL" altLang="nl-NL" sz="2400">
              <a:latin typeface="Verdana"/>
              <a:cs typeface="Verdana"/>
            </a:endParaRPr>
          </a:p>
          <a:p>
            <a:pPr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nl-NL" altLang="nl-NL" sz="2400">
                <a:latin typeface="Verdana"/>
                <a:cs typeface="Verdana"/>
              </a:rPr>
              <a:t>Informatie over LOB, documenten, data, enz. </a:t>
            </a:r>
          </a:p>
          <a:p>
            <a:pPr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nl-NL" altLang="nl-NL" sz="2400">
                <a:latin typeface="Verdana"/>
                <a:cs typeface="Verdana"/>
              </a:rPr>
              <a:t>Website OSG onder ‘decaan’</a:t>
            </a:r>
          </a:p>
          <a:p>
            <a:pPr eaLnBrk="1" fontAlgn="auto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nl-NL" altLang="nl-NL" sz="1400">
              <a:latin typeface="Arial" charset="0"/>
            </a:endParaRPr>
          </a:p>
          <a:p>
            <a:pPr eaLnBrk="1" fontAlgn="auto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defRPr/>
            </a:pPr>
            <a:endParaRPr lang="nl-NL" altLang="nl-NL" sz="14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7759786"/>
      </p:ext>
    </p:extLst>
  </p:cSld>
  <p:clrMapOvr>
    <a:masterClrMapping/>
  </p:clrMapOvr>
  <p:transition spd="med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9FE820-C68A-8CDF-EA7B-73542DB759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Mentor </a:t>
            </a:r>
            <a:r>
              <a:rPr lang="en-US" dirty="0" err="1"/>
              <a:t>activiteit</a:t>
            </a:r>
            <a:r>
              <a:rPr lang="en-US" dirty="0"/>
              <a:t> die </a:t>
            </a:r>
            <a:r>
              <a:rPr lang="en-US" dirty="0" err="1"/>
              <a:t>hierbij</a:t>
            </a:r>
            <a:r>
              <a:rPr lang="en-US" dirty="0"/>
              <a:t> </a:t>
            </a:r>
            <a:r>
              <a:rPr lang="en-US" dirty="0" err="1"/>
              <a:t>aansluit</a:t>
            </a:r>
            <a:endParaRPr lang="en-NL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6931206-C8AF-2B1C-BDBD-4BE8850215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nl-NL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Doe deze opdracht voor je kind. Jullie wisselen dit achteraf uit</a:t>
            </a:r>
          </a:p>
          <a:p>
            <a:pPr algn="ctr"/>
            <a:endParaRPr lang="nl-NL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nl-NL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Wat gaat er in je hoofd om?</a:t>
            </a:r>
            <a:endParaRPr lang="en-N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nl-NL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Normen en waarden</a:t>
            </a:r>
            <a:endParaRPr lang="en-N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nl-NL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Gedachten</a:t>
            </a:r>
            <a:endParaRPr lang="en-N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nl-NL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Kwaliteiten</a:t>
            </a:r>
            <a:endParaRPr lang="en-N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nl-NL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Ontwikkelpunten</a:t>
            </a:r>
          </a:p>
          <a:p>
            <a:pPr algn="ctr"/>
            <a:r>
              <a:rPr lang="nl-NL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Ambities/doelen</a:t>
            </a:r>
          </a:p>
          <a:p>
            <a:pPr algn="ctr"/>
            <a:r>
              <a:rPr lang="nl-NL" sz="1800" i="1" dirty="0">
                <a:latin typeface="Calibri" panose="020F0502020204030204" pitchFamily="34" charset="0"/>
                <a:cs typeface="Times New Roman" panose="02020603050405020304" pitchFamily="18" charset="0"/>
              </a:rPr>
              <a:t>Wat vind jij belangrijk</a:t>
            </a:r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14375962"/>
      </p:ext>
    </p:extLst>
  </p:cSld>
  <p:clrMapOvr>
    <a:masterClrMapping/>
  </p:clrMapOvr>
  <p:transition spd="med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Tekstvak 1">
            <a:extLst>
              <a:ext uri="{FF2B5EF4-FFF2-40B4-BE49-F238E27FC236}">
                <a16:creationId xmlns:a16="http://schemas.microsoft.com/office/drawing/2014/main" id="{FE58B2AB-7D51-482C-A378-A89828EC5D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7334" y="-45027"/>
            <a:ext cx="7485512" cy="109696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0" tIns="45720" rIns="0" bIns="45720" rtlCol="0" anchor="b">
            <a:norm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defTabSz="6858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None/>
            </a:pPr>
            <a:r>
              <a:rPr lang="nl-NL" altLang="nl-NL" sz="2400" b="1" kern="1200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Belangrijke data schooljaar </a:t>
            </a:r>
            <a:r>
              <a:rPr lang="nl-NL" altLang="nl-NL" sz="2400" b="1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26-27</a:t>
            </a:r>
            <a:endParaRPr lang="nl-NL" altLang="nl-NL" sz="2400" b="1" kern="1200" dirty="0">
              <a:solidFill>
                <a:srgbClr val="C000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5603" name="Tekstvak 1">
            <a:extLst>
              <a:ext uri="{FF2B5EF4-FFF2-40B4-BE49-F238E27FC236}">
                <a16:creationId xmlns:a16="http://schemas.microsoft.com/office/drawing/2014/main" id="{02E93678-B920-469E-B474-4D5008EDFF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3050" y="1308100"/>
            <a:ext cx="460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l-NL" altLang="nl-NL" sz="18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AF890192-8ECD-464A-8AC6-338BA5B169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3462" y="76200"/>
            <a:ext cx="1685925" cy="931473"/>
          </a:xfrm>
          <a:prstGeom prst="rect">
            <a:avLst/>
          </a:prstGeom>
          <a:noFill/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715AD48E-64B3-8EB7-69D9-709F8F90FE23}"/>
              </a:ext>
            </a:extLst>
          </p:cNvPr>
          <p:cNvSpPr txBox="1"/>
          <p:nvPr/>
        </p:nvSpPr>
        <p:spPr>
          <a:xfrm>
            <a:off x="3622766" y="3352800"/>
            <a:ext cx="29522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b="1" dirty="0"/>
              <a:t>Jullie krijgen een </a:t>
            </a:r>
            <a:r>
              <a:rPr lang="nl-NL" b="1" dirty="0" err="1"/>
              <a:t>handout</a:t>
            </a:r>
            <a:r>
              <a:rPr lang="nl-NL" b="1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332936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4D7228-F72A-E7AA-FE68-A67F668F3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Vrijwillige Ouderbijdrage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BF5F09B-019E-493E-53CC-AB80FD9CC1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Dit geld gaat naar activiteiten , feesten, sport, museum en excursies en is hard nodig</a:t>
            </a:r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Let aub op de mail die daarover komt</a:t>
            </a:r>
          </a:p>
        </p:txBody>
      </p:sp>
    </p:spTree>
    <p:extLst>
      <p:ext uri="{BB962C8B-B14F-4D97-AF65-F5344CB8AC3E}">
        <p14:creationId xmlns:p14="http://schemas.microsoft.com/office/powerpoint/2010/main" val="3926688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9BEDDB45-57DB-4B9E-AD23-8C78C90D273B}"/>
              </a:ext>
            </a:extLst>
          </p:cNvPr>
          <p:cNvSpPr txBox="1"/>
          <p:nvPr/>
        </p:nvSpPr>
        <p:spPr>
          <a:xfrm>
            <a:off x="1473200" y="2133600"/>
            <a:ext cx="6477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8800" b="1"/>
              <a:t>VRAGEN?</a:t>
            </a:r>
          </a:p>
        </p:txBody>
      </p:sp>
    </p:spTree>
    <p:extLst>
      <p:ext uri="{BB962C8B-B14F-4D97-AF65-F5344CB8AC3E}">
        <p14:creationId xmlns:p14="http://schemas.microsoft.com/office/powerpoint/2010/main" val="518535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Academische literatuur 16x9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_9411673_TF03431380_TF03431380" id="{9DA1E9CC-C3F3-4CB4-99C9-8018B84A76EC}" vid="{F3C2C821-EE93-4009-9D10-B3C6A0E2F313}"/>
    </a:ext>
  </a:extLst>
</a:theme>
</file>

<file path=ppt/theme/theme2.xml><?xml version="1.0" encoding="utf-8"?>
<a:theme xmlns:a="http://schemas.openxmlformats.org/drawingml/2006/main" name="Academische literatuur 16x9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_9411673_TF03431380_TF03431380" id="{9DA1E9CC-C3F3-4CB4-99C9-8018B84A76EC}" vid="{F3C2C821-EE93-4009-9D10-B3C6A0E2F313}"/>
    </a:ext>
  </a:extLst>
</a:theme>
</file>

<file path=ppt/theme/theme3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Kantoor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ba3bd52-6d5c-4196-8d02-244b65709427" xsi:nil="true"/>
    <lcf76f155ced4ddcb4097134ff3c332f xmlns="5193d31f-444e-4b3d-abba-ddbf6a42dc8a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576621762157840AF7D935C9B39BCD4" ma:contentTypeVersion="15" ma:contentTypeDescription="Create a new document." ma:contentTypeScope="" ma:versionID="a1e55c904234d5b5d63eb1fede02caa9">
  <xsd:schema xmlns:xsd="http://www.w3.org/2001/XMLSchema" xmlns:xs="http://www.w3.org/2001/XMLSchema" xmlns:p="http://schemas.microsoft.com/office/2006/metadata/properties" xmlns:ns2="5193d31f-444e-4b3d-abba-ddbf6a42dc8a" xmlns:ns3="6ba3bd52-6d5c-4196-8d02-244b65709427" targetNamespace="http://schemas.microsoft.com/office/2006/metadata/properties" ma:root="true" ma:fieldsID="a81c00f181c15410b1c849533ded3c43" ns2:_="" ns3:_="">
    <xsd:import namespace="5193d31f-444e-4b3d-abba-ddbf6a42dc8a"/>
    <xsd:import namespace="6ba3bd52-6d5c-4196-8d02-244b6570942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MediaServiceBillingMetadata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93d31f-444e-4b3d-abba-ddbf6a42dc8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BillingMetadata" ma:index="18" nillable="true" ma:displayName="MediaServiceBillingMetadata" ma:hidden="true" ma:internalName="MediaServiceBillingMetadata" ma:readOnly="true">
      <xsd:simpleType>
        <xsd:restriction base="dms:Note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ec551538-7109-430c-af61-df11a76ff23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ba3bd52-6d5c-4196-8d02-244b65709427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bed227d0-de02-4d8b-acb3-8946895b50eb}" ma:internalName="TaxCatchAll" ma:showField="CatchAllData" ma:web="6ba3bd52-6d5c-4196-8d02-244b6570942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LongProperties xmlns="http://schemas.microsoft.com/office/2006/metadata/longProperties"/>
</file>

<file path=customXml/itemProps1.xml><?xml version="1.0" encoding="utf-8"?>
<ds:datastoreItem xmlns:ds="http://schemas.openxmlformats.org/officeDocument/2006/customXml" ds:itemID="{02A0791C-8CD6-4626-B596-15D43E5FAB3A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  <ds:schemaRef ds:uri="6ba3bd52-6d5c-4196-8d02-244b65709427"/>
    <ds:schemaRef ds:uri="5193d31f-444e-4b3d-abba-ddbf6a42dc8a"/>
  </ds:schemaRefs>
</ds:datastoreItem>
</file>

<file path=customXml/itemProps2.xml><?xml version="1.0" encoding="utf-8"?>
<ds:datastoreItem xmlns:ds="http://schemas.openxmlformats.org/officeDocument/2006/customXml" ds:itemID="{7D929D5A-B10A-48AE-B140-024F361AFB4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193d31f-444e-4b3d-abba-ddbf6a42dc8a"/>
    <ds:schemaRef ds:uri="6ba3bd52-6d5c-4196-8d02-244b6570942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EB31374-9BD2-4F47-A2C9-530950C2B351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CF7736AF-AB6B-4D1F-AD6C-E9EC0D48AEB6}">
  <ds:schemaRefs>
    <ds:schemaRef ds:uri="http://schemas.microsoft.com/office/2006/metadata/long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Indeling titel met afbeelding</Template>
  <TotalTime>2055</TotalTime>
  <Words>811</Words>
  <Application>Microsoft Office PowerPoint</Application>
  <PresentationFormat>Diavoorstelling (4:3)</PresentationFormat>
  <Paragraphs>211</Paragraphs>
  <Slides>16</Slides>
  <Notes>4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10</vt:i4>
      </vt:variant>
      <vt:variant>
        <vt:lpstr>Thema</vt:lpstr>
      </vt:variant>
      <vt:variant>
        <vt:i4>2</vt:i4>
      </vt:variant>
      <vt:variant>
        <vt:lpstr>Diatitels</vt:lpstr>
      </vt:variant>
      <vt:variant>
        <vt:i4>16</vt:i4>
      </vt:variant>
    </vt:vector>
  </HeadingPairs>
  <TitlesOfParts>
    <vt:vector size="28" baseType="lpstr">
      <vt:lpstr>ＭＳ Ｐゴシック</vt:lpstr>
      <vt:lpstr>Arial</vt:lpstr>
      <vt:lpstr>Arial,Sans-Serif</vt:lpstr>
      <vt:lpstr>Calibri</vt:lpstr>
      <vt:lpstr>Euphemia</vt:lpstr>
      <vt:lpstr>Plantagenet Cherokee</vt:lpstr>
      <vt:lpstr>Segoe UI</vt:lpstr>
      <vt:lpstr>Verdana</vt:lpstr>
      <vt:lpstr>Wingdings</vt:lpstr>
      <vt:lpstr>Wingdings,Sans-Serif</vt:lpstr>
      <vt:lpstr>Academische literatuur 16x9</vt:lpstr>
      <vt:lpstr>Academische literatuur 16x9</vt:lpstr>
      <vt:lpstr>Kennismaken met de mentor</vt:lpstr>
      <vt:lpstr>      Programma </vt:lpstr>
      <vt:lpstr> VWO 5 team 25-26</vt:lpstr>
      <vt:lpstr>Leerlingencoördinator VWO &gt; Katie Meijer</vt:lpstr>
      <vt:lpstr>Contact</vt:lpstr>
      <vt:lpstr>Communicatie</vt:lpstr>
      <vt:lpstr>Mentor en mentorles</vt:lpstr>
      <vt:lpstr>PTA Schoolexamen</vt:lpstr>
      <vt:lpstr>PowerPoint-presentatie</vt:lpstr>
      <vt:lpstr>Combinatiecijfer</vt:lpstr>
      <vt:lpstr>LOB  = loopbaanorientatie en begeleiding</vt:lpstr>
      <vt:lpstr>Contact met de decaan </vt:lpstr>
      <vt:lpstr>Mentor activiteit die hierbij aansluit</vt:lpstr>
      <vt:lpstr>PowerPoint-presentatie</vt:lpstr>
      <vt:lpstr>Vrijwillige Ouderbijdrage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Mentorbijeenkomst</dc:title>
  <dc:creator>Jacco Plooijer</dc:creator>
  <cp:lastModifiedBy>Michel Koopmans</cp:lastModifiedBy>
  <cp:revision>131</cp:revision>
  <cp:lastPrinted>2016-09-14T12:19:23Z</cp:lastPrinted>
  <dcterms:created xsi:type="dcterms:W3CDTF">2011-09-13T19:19:28Z</dcterms:created>
  <dcterms:modified xsi:type="dcterms:W3CDTF">2026-09-18T10:51:12Z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isplay_urn:schemas-microsoft-com:office:office#Editor">
    <vt:lpwstr>Tinka Keehnen</vt:lpwstr>
  </property>
  <property fmtid="{D5CDD505-2E9C-101B-9397-08002B2CF9AE}" pid="3" name="Order">
    <vt:lpwstr>1857600.00000000</vt:lpwstr>
  </property>
  <property fmtid="{D5CDD505-2E9C-101B-9397-08002B2CF9AE}" pid="4" name="display_urn:schemas-microsoft-com:office:office#Author">
    <vt:lpwstr>Tinka Keehnen</vt:lpwstr>
  </property>
  <property fmtid="{D5CDD505-2E9C-101B-9397-08002B2CF9AE}" pid="5" name="ContentTypeId">
    <vt:lpwstr>0x0101009576621762157840AF7D935C9B39BCD4</vt:lpwstr>
  </property>
</Properties>
</file>