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6" r:id="rId4"/>
  </p:sldMasterIdLst>
  <p:notesMasterIdLst>
    <p:notesMasterId r:id="rId22"/>
  </p:notesMasterIdLst>
  <p:handoutMasterIdLst>
    <p:handoutMasterId r:id="rId23"/>
  </p:handoutMasterIdLst>
  <p:sldIdLst>
    <p:sldId id="369" r:id="rId5"/>
    <p:sldId id="370" r:id="rId6"/>
    <p:sldId id="346" r:id="rId7"/>
    <p:sldId id="374" r:id="rId8"/>
    <p:sldId id="376" r:id="rId9"/>
    <p:sldId id="378" r:id="rId10"/>
    <p:sldId id="377" r:id="rId11"/>
    <p:sldId id="379" r:id="rId12"/>
    <p:sldId id="381" r:id="rId13"/>
    <p:sldId id="382" r:id="rId14"/>
    <p:sldId id="383" r:id="rId15"/>
    <p:sldId id="384" r:id="rId16"/>
    <p:sldId id="386" r:id="rId17"/>
    <p:sldId id="387" r:id="rId18"/>
    <p:sldId id="396" r:id="rId19"/>
    <p:sldId id="388" r:id="rId20"/>
    <p:sldId id="389" r:id="rId21"/>
  </p:sldIdLst>
  <p:sldSz cx="9144000" cy="6858000" type="screen4x3"/>
  <p:notesSz cx="6858000" cy="9144000"/>
  <p:defaultTextStyle>
    <a:defPPr>
      <a:defRPr lang="nl-NL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273" dt="2026-08-31T14:47:12.364"/>
    <p1510:client id="{574B7110-C9AD-470D-A30B-121FB67A839A}" v="1" dt="2026-09-01T12:37:15.625"/>
    <p1510:client id="{A949B847-1519-84BB-A8F8-D9419341AAF9}" v="47" dt="2026-08-31T14:41:23.938"/>
    <p1510:client id="{B514F98C-409A-4A9F-AE8C-2983556182CD}" v="125" dt="2026-09-01T12:23:00.535"/>
    <p1510:client id="{FD7EC3D7-1EE7-4B9B-8CFC-B8895C7B8B16}" v="627" dt="2026-08-31T14:58:43.49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1794" y="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#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3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C6EAE8D-FF48-4CB0-87FF-73100A3EF865}" type="doc">
      <dgm:prSet loTypeId="urn:microsoft.com/office/officeart/2008/layout/LinedList" loCatId="list" qsTypeId="urn:microsoft.com/office/officeart/2005/8/quickstyle/simple5#1" qsCatId="simple" csTypeId="urn:microsoft.com/office/officeart/2005/8/colors/accent1_2#1" csCatId="accent1" phldr="1"/>
      <dgm:spPr/>
      <dgm:t>
        <a:bodyPr/>
        <a:lstStyle/>
        <a:p>
          <a:endParaRPr lang="en-US"/>
        </a:p>
      </dgm:t>
    </dgm:pt>
    <dgm:pt modelId="{EDC5EFE5-9952-4F80-A7D3-E5A161697057}">
      <dgm:prSet/>
      <dgm:spPr/>
      <dgm:t>
        <a:bodyPr/>
        <a:lstStyle/>
        <a:p>
          <a:r>
            <a:rPr lang="nl-NL"/>
            <a:t>Geen klassen maar clusters</a:t>
          </a:r>
          <a:endParaRPr lang="en-US"/>
        </a:p>
      </dgm:t>
    </dgm:pt>
    <dgm:pt modelId="{5421471B-2AF6-46B0-8A27-93922E0DDCC1}" type="parTrans" cxnId="{894F822B-8D8E-4D40-A357-1AAB1FDA1085}">
      <dgm:prSet/>
      <dgm:spPr/>
      <dgm:t>
        <a:bodyPr/>
        <a:lstStyle/>
        <a:p>
          <a:endParaRPr lang="en-US"/>
        </a:p>
      </dgm:t>
    </dgm:pt>
    <dgm:pt modelId="{1A49437C-B166-4D51-A12D-CBAF89EC5BA2}" type="sibTrans" cxnId="{894F822B-8D8E-4D40-A357-1AAB1FDA1085}">
      <dgm:prSet/>
      <dgm:spPr/>
      <dgm:t>
        <a:bodyPr/>
        <a:lstStyle/>
        <a:p>
          <a:endParaRPr lang="en-US"/>
        </a:p>
      </dgm:t>
    </dgm:pt>
    <dgm:pt modelId="{FB57A321-0F1C-4F1B-8FBE-232E6607AF9C}">
      <dgm:prSet/>
      <dgm:spPr/>
      <dgm:t>
        <a:bodyPr/>
        <a:lstStyle/>
        <a:p>
          <a:r>
            <a:rPr lang="nl-NL"/>
            <a:t>Minder toetsing tussentijds</a:t>
          </a:r>
          <a:endParaRPr lang="en-US"/>
        </a:p>
      </dgm:t>
    </dgm:pt>
    <dgm:pt modelId="{D6281141-03C0-4D1F-9319-099303C83D00}" type="parTrans" cxnId="{0D5B7BC3-FBEF-4D1F-BD44-2876A64DF025}">
      <dgm:prSet/>
      <dgm:spPr/>
      <dgm:t>
        <a:bodyPr/>
        <a:lstStyle/>
        <a:p>
          <a:endParaRPr lang="en-US"/>
        </a:p>
      </dgm:t>
    </dgm:pt>
    <dgm:pt modelId="{C02BED2E-A0C6-4F07-B0C4-D550818C4398}" type="sibTrans" cxnId="{0D5B7BC3-FBEF-4D1F-BD44-2876A64DF025}">
      <dgm:prSet/>
      <dgm:spPr/>
      <dgm:t>
        <a:bodyPr/>
        <a:lstStyle/>
        <a:p>
          <a:endParaRPr lang="en-US"/>
        </a:p>
      </dgm:t>
    </dgm:pt>
    <dgm:pt modelId="{07DB84C6-B4C0-464D-B36E-A16CF5ACD27A}">
      <dgm:prSet/>
      <dgm:spPr/>
      <dgm:t>
        <a:bodyPr/>
        <a:lstStyle/>
        <a:p>
          <a:r>
            <a:rPr lang="nl-NL"/>
            <a:t>Grotere hoeveelheden stof, langere teksten, minder reproductie, meer inzichtvragen</a:t>
          </a:r>
          <a:endParaRPr lang="en-US"/>
        </a:p>
      </dgm:t>
    </dgm:pt>
    <dgm:pt modelId="{5A1FDFE0-9183-4282-A23D-A4F409CE7C62}" type="parTrans" cxnId="{7B1C5623-684E-4A73-8983-E9587B4FBEAB}">
      <dgm:prSet/>
      <dgm:spPr/>
      <dgm:t>
        <a:bodyPr/>
        <a:lstStyle/>
        <a:p>
          <a:endParaRPr lang="en-US"/>
        </a:p>
      </dgm:t>
    </dgm:pt>
    <dgm:pt modelId="{3CB9D765-7B32-405A-8BCE-E0A5F604E66F}" type="sibTrans" cxnId="{7B1C5623-684E-4A73-8983-E9587B4FBEAB}">
      <dgm:prSet/>
      <dgm:spPr/>
      <dgm:t>
        <a:bodyPr/>
        <a:lstStyle/>
        <a:p>
          <a:endParaRPr lang="en-US"/>
        </a:p>
      </dgm:t>
    </dgm:pt>
    <dgm:pt modelId="{6C50A7CF-AF7B-4845-A215-D815680A4414}">
      <dgm:prSet/>
      <dgm:spPr/>
      <dgm:t>
        <a:bodyPr/>
        <a:lstStyle/>
        <a:p>
          <a:r>
            <a:rPr lang="nl-NL"/>
            <a:t>Meer tussenuren: zelf studeren</a:t>
          </a:r>
          <a:endParaRPr lang="en-US"/>
        </a:p>
      </dgm:t>
    </dgm:pt>
    <dgm:pt modelId="{FEE17465-C692-4CDA-AE92-28BED547B47F}" type="parTrans" cxnId="{938367C5-E36D-4B2D-9011-FF6D95550507}">
      <dgm:prSet/>
      <dgm:spPr/>
      <dgm:t>
        <a:bodyPr/>
        <a:lstStyle/>
        <a:p>
          <a:endParaRPr lang="en-US"/>
        </a:p>
      </dgm:t>
    </dgm:pt>
    <dgm:pt modelId="{74E2190C-9E96-489F-8FF3-4313D2264CA9}" type="sibTrans" cxnId="{938367C5-E36D-4B2D-9011-FF6D95550507}">
      <dgm:prSet/>
      <dgm:spPr/>
      <dgm:t>
        <a:bodyPr/>
        <a:lstStyle/>
        <a:p>
          <a:endParaRPr lang="en-US"/>
        </a:p>
      </dgm:t>
    </dgm:pt>
    <dgm:pt modelId="{8EC1914C-E140-42E1-856D-B85F5ED687CA}">
      <dgm:prSet/>
      <dgm:spPr/>
      <dgm:t>
        <a:bodyPr/>
        <a:lstStyle/>
        <a:p>
          <a:pPr rtl="0"/>
          <a:r>
            <a:rPr lang="nl-NL"/>
            <a:t>Huiswerk  Magister</a:t>
          </a:r>
          <a:r>
            <a:rPr lang="nl-NL">
              <a:latin typeface="Calibri Light" panose="020F0302020204030204"/>
            </a:rPr>
            <a:t> </a:t>
          </a:r>
          <a:r>
            <a:rPr lang="nl-NL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 studiewijzer via Teams is leidend</a:t>
          </a:r>
          <a:endParaRPr lang="en-US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gm:t>
    </dgm:pt>
    <dgm:pt modelId="{45108473-6912-43A4-A061-954FE6C9173A}" type="parTrans" cxnId="{74692B00-3B96-4D6D-AA6B-C250C948A7C9}">
      <dgm:prSet/>
      <dgm:spPr/>
      <dgm:t>
        <a:bodyPr/>
        <a:lstStyle/>
        <a:p>
          <a:endParaRPr lang="en-US"/>
        </a:p>
      </dgm:t>
    </dgm:pt>
    <dgm:pt modelId="{5CA7C38F-5A77-4C49-9C21-7E0EB839FA86}" type="sibTrans" cxnId="{74692B00-3B96-4D6D-AA6B-C250C948A7C9}">
      <dgm:prSet/>
      <dgm:spPr/>
      <dgm:t>
        <a:bodyPr/>
        <a:lstStyle/>
        <a:p>
          <a:endParaRPr lang="en-US"/>
        </a:p>
      </dgm:t>
    </dgm:pt>
    <dgm:pt modelId="{36AAD4DE-198C-40B7-9B3A-785DBEB8CB15}">
      <dgm:prSet phldr="0"/>
      <dgm:spPr/>
      <dgm:t>
        <a:bodyPr/>
        <a:lstStyle/>
        <a:p>
          <a:pPr rtl="0"/>
          <a:r>
            <a:rPr lang="nl-NL"/>
            <a:t>Grotere nadruk op zelfstandigheid</a:t>
          </a:r>
          <a:endParaRPr lang="en-US"/>
        </a:p>
      </dgm:t>
    </dgm:pt>
    <dgm:pt modelId="{5AE0E748-FF48-4496-B1A0-7A17E7A4B710}" type="parTrans" cxnId="{A238BFCA-5E01-40CC-BC12-2A582DC733DA}">
      <dgm:prSet/>
      <dgm:spPr/>
      <dgm:t>
        <a:bodyPr/>
        <a:lstStyle/>
        <a:p>
          <a:endParaRPr lang="nl-NL"/>
        </a:p>
      </dgm:t>
    </dgm:pt>
    <dgm:pt modelId="{8D976676-6F13-48BF-8157-DDEBAE67E247}" type="sibTrans" cxnId="{A238BFCA-5E01-40CC-BC12-2A582DC733DA}">
      <dgm:prSet/>
      <dgm:spPr/>
      <dgm:t>
        <a:bodyPr/>
        <a:lstStyle/>
        <a:p>
          <a:endParaRPr lang="nl-NL"/>
        </a:p>
      </dgm:t>
    </dgm:pt>
    <dgm:pt modelId="{2C64CD4C-C173-4855-AF30-57443612A8C2}" type="pres">
      <dgm:prSet presAssocID="{2C6EAE8D-FF48-4CB0-87FF-73100A3EF865}" presName="vert0" presStyleCnt="0">
        <dgm:presLayoutVars>
          <dgm:dir/>
          <dgm:animOne val="branch"/>
          <dgm:animLvl val="lvl"/>
        </dgm:presLayoutVars>
      </dgm:prSet>
      <dgm:spPr/>
    </dgm:pt>
    <dgm:pt modelId="{21F170B4-C976-4F83-ABBE-BC4A281C20B8}" type="pres">
      <dgm:prSet presAssocID="{EDC5EFE5-9952-4F80-A7D3-E5A161697057}" presName="thickLine" presStyleLbl="alignNode1" presStyleIdx="0" presStyleCnt="6"/>
      <dgm:spPr/>
    </dgm:pt>
    <dgm:pt modelId="{601EA964-DC66-49BD-851F-FEA044619773}" type="pres">
      <dgm:prSet presAssocID="{EDC5EFE5-9952-4F80-A7D3-E5A161697057}" presName="horz1" presStyleCnt="0"/>
      <dgm:spPr/>
    </dgm:pt>
    <dgm:pt modelId="{576760BB-1744-4685-87DD-D8ABB49B2A7B}" type="pres">
      <dgm:prSet presAssocID="{EDC5EFE5-9952-4F80-A7D3-E5A161697057}" presName="tx1" presStyleLbl="revTx" presStyleIdx="0" presStyleCnt="6"/>
      <dgm:spPr/>
    </dgm:pt>
    <dgm:pt modelId="{7DC555F7-A85F-465C-98C4-6DD363C52640}" type="pres">
      <dgm:prSet presAssocID="{EDC5EFE5-9952-4F80-A7D3-E5A161697057}" presName="vert1" presStyleCnt="0"/>
      <dgm:spPr/>
    </dgm:pt>
    <dgm:pt modelId="{BCA86617-AED6-4307-985C-15E5A9B9DDAE}" type="pres">
      <dgm:prSet presAssocID="{FB57A321-0F1C-4F1B-8FBE-232E6607AF9C}" presName="thickLine" presStyleLbl="alignNode1" presStyleIdx="1" presStyleCnt="6"/>
      <dgm:spPr/>
    </dgm:pt>
    <dgm:pt modelId="{67390F8F-28C8-4786-99F2-BAA6BD01152E}" type="pres">
      <dgm:prSet presAssocID="{FB57A321-0F1C-4F1B-8FBE-232E6607AF9C}" presName="horz1" presStyleCnt="0"/>
      <dgm:spPr/>
    </dgm:pt>
    <dgm:pt modelId="{21EA1583-CE60-4311-8E9D-C038FCBE338A}" type="pres">
      <dgm:prSet presAssocID="{FB57A321-0F1C-4F1B-8FBE-232E6607AF9C}" presName="tx1" presStyleLbl="revTx" presStyleIdx="1" presStyleCnt="6"/>
      <dgm:spPr/>
    </dgm:pt>
    <dgm:pt modelId="{E2341605-278E-4ED6-B314-94E9D7D7DD5E}" type="pres">
      <dgm:prSet presAssocID="{FB57A321-0F1C-4F1B-8FBE-232E6607AF9C}" presName="vert1" presStyleCnt="0"/>
      <dgm:spPr/>
    </dgm:pt>
    <dgm:pt modelId="{E8685AC0-75AD-44BA-A62B-4CDAF9BEE924}" type="pres">
      <dgm:prSet presAssocID="{07DB84C6-B4C0-464D-B36E-A16CF5ACD27A}" presName="thickLine" presStyleLbl="alignNode1" presStyleIdx="2" presStyleCnt="6"/>
      <dgm:spPr/>
    </dgm:pt>
    <dgm:pt modelId="{401D7F99-0B29-4347-9814-DF68969466AE}" type="pres">
      <dgm:prSet presAssocID="{07DB84C6-B4C0-464D-B36E-A16CF5ACD27A}" presName="horz1" presStyleCnt="0"/>
      <dgm:spPr/>
    </dgm:pt>
    <dgm:pt modelId="{819FCA55-829C-478C-9268-F349FE083ED5}" type="pres">
      <dgm:prSet presAssocID="{07DB84C6-B4C0-464D-B36E-A16CF5ACD27A}" presName="tx1" presStyleLbl="revTx" presStyleIdx="2" presStyleCnt="6"/>
      <dgm:spPr/>
    </dgm:pt>
    <dgm:pt modelId="{3C28F384-E445-44E8-A5E2-9DA232DE5C09}" type="pres">
      <dgm:prSet presAssocID="{07DB84C6-B4C0-464D-B36E-A16CF5ACD27A}" presName="vert1" presStyleCnt="0"/>
      <dgm:spPr/>
    </dgm:pt>
    <dgm:pt modelId="{0C5F704F-DBC0-48DC-B02B-3AD455D23B11}" type="pres">
      <dgm:prSet presAssocID="{6C50A7CF-AF7B-4845-A215-D815680A4414}" presName="thickLine" presStyleLbl="alignNode1" presStyleIdx="3" presStyleCnt="6"/>
      <dgm:spPr/>
    </dgm:pt>
    <dgm:pt modelId="{E7EDDB5D-D6ED-4990-BC9E-B2EEAEEDBEC9}" type="pres">
      <dgm:prSet presAssocID="{6C50A7CF-AF7B-4845-A215-D815680A4414}" presName="horz1" presStyleCnt="0"/>
      <dgm:spPr/>
    </dgm:pt>
    <dgm:pt modelId="{9B0D41CA-E8EF-49F0-9CF0-334B9F64E1FF}" type="pres">
      <dgm:prSet presAssocID="{6C50A7CF-AF7B-4845-A215-D815680A4414}" presName="tx1" presStyleLbl="revTx" presStyleIdx="3" presStyleCnt="6"/>
      <dgm:spPr/>
    </dgm:pt>
    <dgm:pt modelId="{C91CAE99-15E8-418F-9B22-42CC72924B88}" type="pres">
      <dgm:prSet presAssocID="{6C50A7CF-AF7B-4845-A215-D815680A4414}" presName="vert1" presStyleCnt="0"/>
      <dgm:spPr/>
    </dgm:pt>
    <dgm:pt modelId="{CEACDC0E-1B57-49BC-841E-7523E5FDA054}" type="pres">
      <dgm:prSet presAssocID="{36AAD4DE-198C-40B7-9B3A-785DBEB8CB15}" presName="thickLine" presStyleLbl="alignNode1" presStyleIdx="4" presStyleCnt="6"/>
      <dgm:spPr/>
    </dgm:pt>
    <dgm:pt modelId="{A6344B20-E7E9-4CE1-A8BF-C6259F0C6FB5}" type="pres">
      <dgm:prSet presAssocID="{36AAD4DE-198C-40B7-9B3A-785DBEB8CB15}" presName="horz1" presStyleCnt="0"/>
      <dgm:spPr/>
    </dgm:pt>
    <dgm:pt modelId="{354DBC4B-5ACC-4C67-97C0-2FD313658BA0}" type="pres">
      <dgm:prSet presAssocID="{36AAD4DE-198C-40B7-9B3A-785DBEB8CB15}" presName="tx1" presStyleLbl="revTx" presStyleIdx="4" presStyleCnt="6"/>
      <dgm:spPr/>
    </dgm:pt>
    <dgm:pt modelId="{E532899A-28CC-4FAC-991A-CDF0A65E2ACD}" type="pres">
      <dgm:prSet presAssocID="{36AAD4DE-198C-40B7-9B3A-785DBEB8CB15}" presName="vert1" presStyleCnt="0"/>
      <dgm:spPr/>
    </dgm:pt>
    <dgm:pt modelId="{FC14AC60-626A-49AD-9AFA-E216A4A79F8C}" type="pres">
      <dgm:prSet presAssocID="{8EC1914C-E140-42E1-856D-B85F5ED687CA}" presName="thickLine" presStyleLbl="alignNode1" presStyleIdx="5" presStyleCnt="6"/>
      <dgm:spPr/>
    </dgm:pt>
    <dgm:pt modelId="{B50C816A-93BA-404E-8D6A-A9C490207A7F}" type="pres">
      <dgm:prSet presAssocID="{8EC1914C-E140-42E1-856D-B85F5ED687CA}" presName="horz1" presStyleCnt="0"/>
      <dgm:spPr/>
    </dgm:pt>
    <dgm:pt modelId="{C1709B34-12DD-4635-A164-D7E928E59621}" type="pres">
      <dgm:prSet presAssocID="{8EC1914C-E140-42E1-856D-B85F5ED687CA}" presName="tx1" presStyleLbl="revTx" presStyleIdx="5" presStyleCnt="6"/>
      <dgm:spPr/>
    </dgm:pt>
    <dgm:pt modelId="{DEF42758-9EC8-4F36-B336-5232907AD150}" type="pres">
      <dgm:prSet presAssocID="{8EC1914C-E140-42E1-856D-B85F5ED687CA}" presName="vert1" presStyleCnt="0"/>
      <dgm:spPr/>
    </dgm:pt>
  </dgm:ptLst>
  <dgm:cxnLst>
    <dgm:cxn modelId="{74692B00-3B96-4D6D-AA6B-C250C948A7C9}" srcId="{2C6EAE8D-FF48-4CB0-87FF-73100A3EF865}" destId="{8EC1914C-E140-42E1-856D-B85F5ED687CA}" srcOrd="5" destOrd="0" parTransId="{45108473-6912-43A4-A061-954FE6C9173A}" sibTransId="{5CA7C38F-5A77-4C49-9C21-7E0EB839FA86}"/>
    <dgm:cxn modelId="{7B1C5623-684E-4A73-8983-E9587B4FBEAB}" srcId="{2C6EAE8D-FF48-4CB0-87FF-73100A3EF865}" destId="{07DB84C6-B4C0-464D-B36E-A16CF5ACD27A}" srcOrd="2" destOrd="0" parTransId="{5A1FDFE0-9183-4282-A23D-A4F409CE7C62}" sibTransId="{3CB9D765-7B32-405A-8BCE-E0A5F604E66F}"/>
    <dgm:cxn modelId="{894F822B-8D8E-4D40-A357-1AAB1FDA1085}" srcId="{2C6EAE8D-FF48-4CB0-87FF-73100A3EF865}" destId="{EDC5EFE5-9952-4F80-A7D3-E5A161697057}" srcOrd="0" destOrd="0" parTransId="{5421471B-2AF6-46B0-8A27-93922E0DDCC1}" sibTransId="{1A49437C-B166-4D51-A12D-CBAF89EC5BA2}"/>
    <dgm:cxn modelId="{B36E3C77-498B-4BBE-8030-B3352D994D38}" type="presOf" srcId="{2C6EAE8D-FF48-4CB0-87FF-73100A3EF865}" destId="{2C64CD4C-C173-4855-AF30-57443612A8C2}" srcOrd="0" destOrd="0" presId="urn:microsoft.com/office/officeart/2008/layout/LinedList"/>
    <dgm:cxn modelId="{093E747A-2A15-4B20-B934-57B3DF2B5D5D}" type="presOf" srcId="{36AAD4DE-198C-40B7-9B3A-785DBEB8CB15}" destId="{354DBC4B-5ACC-4C67-97C0-2FD313658BA0}" srcOrd="0" destOrd="0" presId="urn:microsoft.com/office/officeart/2008/layout/LinedList"/>
    <dgm:cxn modelId="{6D2F4090-2215-4354-84FE-78ACBE647866}" type="presOf" srcId="{6C50A7CF-AF7B-4845-A215-D815680A4414}" destId="{9B0D41CA-E8EF-49F0-9CF0-334B9F64E1FF}" srcOrd="0" destOrd="0" presId="urn:microsoft.com/office/officeart/2008/layout/LinedList"/>
    <dgm:cxn modelId="{EF7885C2-9EC0-444F-8262-FDAEA239A2B1}" type="presOf" srcId="{8EC1914C-E140-42E1-856D-B85F5ED687CA}" destId="{C1709B34-12DD-4635-A164-D7E928E59621}" srcOrd="0" destOrd="0" presId="urn:microsoft.com/office/officeart/2008/layout/LinedList"/>
    <dgm:cxn modelId="{0D5B7BC3-FBEF-4D1F-BD44-2876A64DF025}" srcId="{2C6EAE8D-FF48-4CB0-87FF-73100A3EF865}" destId="{FB57A321-0F1C-4F1B-8FBE-232E6607AF9C}" srcOrd="1" destOrd="0" parTransId="{D6281141-03C0-4D1F-9319-099303C83D00}" sibTransId="{C02BED2E-A0C6-4F07-B0C4-D550818C4398}"/>
    <dgm:cxn modelId="{E9CDAFC4-71A8-49B7-AEF4-26DDBA0CF4E7}" type="presOf" srcId="{07DB84C6-B4C0-464D-B36E-A16CF5ACD27A}" destId="{819FCA55-829C-478C-9268-F349FE083ED5}" srcOrd="0" destOrd="0" presId="urn:microsoft.com/office/officeart/2008/layout/LinedList"/>
    <dgm:cxn modelId="{938367C5-E36D-4B2D-9011-FF6D95550507}" srcId="{2C6EAE8D-FF48-4CB0-87FF-73100A3EF865}" destId="{6C50A7CF-AF7B-4845-A215-D815680A4414}" srcOrd="3" destOrd="0" parTransId="{FEE17465-C692-4CDA-AE92-28BED547B47F}" sibTransId="{74E2190C-9E96-489F-8FF3-4313D2264CA9}"/>
    <dgm:cxn modelId="{5F82B2C8-F97B-4F38-AF3E-CCB30933718D}" type="presOf" srcId="{FB57A321-0F1C-4F1B-8FBE-232E6607AF9C}" destId="{21EA1583-CE60-4311-8E9D-C038FCBE338A}" srcOrd="0" destOrd="0" presId="urn:microsoft.com/office/officeart/2008/layout/LinedList"/>
    <dgm:cxn modelId="{A238BFCA-5E01-40CC-BC12-2A582DC733DA}" srcId="{2C6EAE8D-FF48-4CB0-87FF-73100A3EF865}" destId="{36AAD4DE-198C-40B7-9B3A-785DBEB8CB15}" srcOrd="4" destOrd="0" parTransId="{5AE0E748-FF48-4496-B1A0-7A17E7A4B710}" sibTransId="{8D976676-6F13-48BF-8157-DDEBAE67E247}"/>
    <dgm:cxn modelId="{344EBEDD-F742-40F1-9488-7F7BDF62D650}" type="presOf" srcId="{EDC5EFE5-9952-4F80-A7D3-E5A161697057}" destId="{576760BB-1744-4685-87DD-D8ABB49B2A7B}" srcOrd="0" destOrd="0" presId="urn:microsoft.com/office/officeart/2008/layout/LinedList"/>
    <dgm:cxn modelId="{3EA4954D-DCB9-4DD8-9F4E-1A9DBCD048E5}" type="presParOf" srcId="{2C64CD4C-C173-4855-AF30-57443612A8C2}" destId="{21F170B4-C976-4F83-ABBE-BC4A281C20B8}" srcOrd="0" destOrd="0" presId="urn:microsoft.com/office/officeart/2008/layout/LinedList"/>
    <dgm:cxn modelId="{DE077021-789C-4035-9503-212C015FFBFB}" type="presParOf" srcId="{2C64CD4C-C173-4855-AF30-57443612A8C2}" destId="{601EA964-DC66-49BD-851F-FEA044619773}" srcOrd="1" destOrd="0" presId="urn:microsoft.com/office/officeart/2008/layout/LinedList"/>
    <dgm:cxn modelId="{0133449B-BED5-4CFA-9C54-BF51F85D8E2E}" type="presParOf" srcId="{601EA964-DC66-49BD-851F-FEA044619773}" destId="{576760BB-1744-4685-87DD-D8ABB49B2A7B}" srcOrd="0" destOrd="0" presId="urn:microsoft.com/office/officeart/2008/layout/LinedList"/>
    <dgm:cxn modelId="{925A0070-23E7-465F-BE34-71FC1B7089BA}" type="presParOf" srcId="{601EA964-DC66-49BD-851F-FEA044619773}" destId="{7DC555F7-A85F-465C-98C4-6DD363C52640}" srcOrd="1" destOrd="0" presId="urn:microsoft.com/office/officeart/2008/layout/LinedList"/>
    <dgm:cxn modelId="{8219CF52-A434-4596-A5C7-A54CEB0A63A7}" type="presParOf" srcId="{2C64CD4C-C173-4855-AF30-57443612A8C2}" destId="{BCA86617-AED6-4307-985C-15E5A9B9DDAE}" srcOrd="2" destOrd="0" presId="urn:microsoft.com/office/officeart/2008/layout/LinedList"/>
    <dgm:cxn modelId="{AF27D2DE-1255-4817-BD35-8A02B58E7F55}" type="presParOf" srcId="{2C64CD4C-C173-4855-AF30-57443612A8C2}" destId="{67390F8F-28C8-4786-99F2-BAA6BD01152E}" srcOrd="3" destOrd="0" presId="urn:microsoft.com/office/officeart/2008/layout/LinedList"/>
    <dgm:cxn modelId="{893A8843-9337-4B5D-AB14-111E41033591}" type="presParOf" srcId="{67390F8F-28C8-4786-99F2-BAA6BD01152E}" destId="{21EA1583-CE60-4311-8E9D-C038FCBE338A}" srcOrd="0" destOrd="0" presId="urn:microsoft.com/office/officeart/2008/layout/LinedList"/>
    <dgm:cxn modelId="{DD255FB7-6F7E-4ED0-85C9-96FC6161795B}" type="presParOf" srcId="{67390F8F-28C8-4786-99F2-BAA6BD01152E}" destId="{E2341605-278E-4ED6-B314-94E9D7D7DD5E}" srcOrd="1" destOrd="0" presId="urn:microsoft.com/office/officeart/2008/layout/LinedList"/>
    <dgm:cxn modelId="{01D46745-4D96-4A2D-A9B3-CAE1A9FCDD93}" type="presParOf" srcId="{2C64CD4C-C173-4855-AF30-57443612A8C2}" destId="{E8685AC0-75AD-44BA-A62B-4CDAF9BEE924}" srcOrd="4" destOrd="0" presId="urn:microsoft.com/office/officeart/2008/layout/LinedList"/>
    <dgm:cxn modelId="{5AFB78DD-D298-4DAF-AB51-927974EBA8DE}" type="presParOf" srcId="{2C64CD4C-C173-4855-AF30-57443612A8C2}" destId="{401D7F99-0B29-4347-9814-DF68969466AE}" srcOrd="5" destOrd="0" presId="urn:microsoft.com/office/officeart/2008/layout/LinedList"/>
    <dgm:cxn modelId="{161F90F6-F0B3-4EC3-A0AD-C98FED5233E7}" type="presParOf" srcId="{401D7F99-0B29-4347-9814-DF68969466AE}" destId="{819FCA55-829C-478C-9268-F349FE083ED5}" srcOrd="0" destOrd="0" presId="urn:microsoft.com/office/officeart/2008/layout/LinedList"/>
    <dgm:cxn modelId="{A43B1A68-45E5-4D4A-A2B5-A002833B8A4D}" type="presParOf" srcId="{401D7F99-0B29-4347-9814-DF68969466AE}" destId="{3C28F384-E445-44E8-A5E2-9DA232DE5C09}" srcOrd="1" destOrd="0" presId="urn:microsoft.com/office/officeart/2008/layout/LinedList"/>
    <dgm:cxn modelId="{51E7BF90-93BF-47AB-9357-DFB9E2BDEEA4}" type="presParOf" srcId="{2C64CD4C-C173-4855-AF30-57443612A8C2}" destId="{0C5F704F-DBC0-48DC-B02B-3AD455D23B11}" srcOrd="6" destOrd="0" presId="urn:microsoft.com/office/officeart/2008/layout/LinedList"/>
    <dgm:cxn modelId="{FCE8C6FC-2DC4-4ACA-A495-BFA2F533CA95}" type="presParOf" srcId="{2C64CD4C-C173-4855-AF30-57443612A8C2}" destId="{E7EDDB5D-D6ED-4990-BC9E-B2EEAEEDBEC9}" srcOrd="7" destOrd="0" presId="urn:microsoft.com/office/officeart/2008/layout/LinedList"/>
    <dgm:cxn modelId="{6FA1B5E4-EA3D-4C8E-8A20-B45EC349DB22}" type="presParOf" srcId="{E7EDDB5D-D6ED-4990-BC9E-B2EEAEEDBEC9}" destId="{9B0D41CA-E8EF-49F0-9CF0-334B9F64E1FF}" srcOrd="0" destOrd="0" presId="urn:microsoft.com/office/officeart/2008/layout/LinedList"/>
    <dgm:cxn modelId="{B2662AB9-9E72-4199-9167-EF3A19D2AFA8}" type="presParOf" srcId="{E7EDDB5D-D6ED-4990-BC9E-B2EEAEEDBEC9}" destId="{C91CAE99-15E8-418F-9B22-42CC72924B88}" srcOrd="1" destOrd="0" presId="urn:microsoft.com/office/officeart/2008/layout/LinedList"/>
    <dgm:cxn modelId="{1EC072BE-6188-46E1-AA93-833B19C2D4B2}" type="presParOf" srcId="{2C64CD4C-C173-4855-AF30-57443612A8C2}" destId="{CEACDC0E-1B57-49BC-841E-7523E5FDA054}" srcOrd="8" destOrd="0" presId="urn:microsoft.com/office/officeart/2008/layout/LinedList"/>
    <dgm:cxn modelId="{72EE807D-0892-4C49-BB49-340E4DACCDD0}" type="presParOf" srcId="{2C64CD4C-C173-4855-AF30-57443612A8C2}" destId="{A6344B20-E7E9-4CE1-A8BF-C6259F0C6FB5}" srcOrd="9" destOrd="0" presId="urn:microsoft.com/office/officeart/2008/layout/LinedList"/>
    <dgm:cxn modelId="{FA3A29C1-7F61-4455-9998-A451BCFAADEE}" type="presParOf" srcId="{A6344B20-E7E9-4CE1-A8BF-C6259F0C6FB5}" destId="{354DBC4B-5ACC-4C67-97C0-2FD313658BA0}" srcOrd="0" destOrd="0" presId="urn:microsoft.com/office/officeart/2008/layout/LinedList"/>
    <dgm:cxn modelId="{AE814195-1A11-4B1C-9F7E-07CA9CB8F2E5}" type="presParOf" srcId="{A6344B20-E7E9-4CE1-A8BF-C6259F0C6FB5}" destId="{E532899A-28CC-4FAC-991A-CDF0A65E2ACD}" srcOrd="1" destOrd="0" presId="urn:microsoft.com/office/officeart/2008/layout/LinedList"/>
    <dgm:cxn modelId="{4026A6B6-9340-4C26-B969-0379E4F7BCC6}" type="presParOf" srcId="{2C64CD4C-C173-4855-AF30-57443612A8C2}" destId="{FC14AC60-626A-49AD-9AFA-E216A4A79F8C}" srcOrd="10" destOrd="0" presId="urn:microsoft.com/office/officeart/2008/layout/LinedList"/>
    <dgm:cxn modelId="{A65D4A4E-D359-4E2B-AD5D-06A7D57B64D1}" type="presParOf" srcId="{2C64CD4C-C173-4855-AF30-57443612A8C2}" destId="{B50C816A-93BA-404E-8D6A-A9C490207A7F}" srcOrd="11" destOrd="0" presId="urn:microsoft.com/office/officeart/2008/layout/LinedList"/>
    <dgm:cxn modelId="{3F2DFF08-8DA8-482A-87D7-EF5995533C80}" type="presParOf" srcId="{B50C816A-93BA-404E-8D6A-A9C490207A7F}" destId="{C1709B34-12DD-4635-A164-D7E928E59621}" srcOrd="0" destOrd="0" presId="urn:microsoft.com/office/officeart/2008/layout/LinedList"/>
    <dgm:cxn modelId="{A939FDA5-A462-4B7B-B0D7-45E912A321DC}" type="presParOf" srcId="{B50C816A-93BA-404E-8D6A-A9C490207A7F}" destId="{DEF42758-9EC8-4F36-B336-5232907AD150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24FAA15-9EC9-4106-959F-0E21DC5A0C82}" type="doc">
      <dgm:prSet loTypeId="urn:microsoft.com/office/officeart/2005/8/layout/default" loCatId="list" qsTypeId="urn:microsoft.com/office/officeart/2005/8/quickstyle/simple1#1" qsCatId="simple" csTypeId="urn:microsoft.com/office/officeart/2005/8/colors/accent1_2#2" csCatId="accent1" phldr="1"/>
      <dgm:spPr/>
      <dgm:t>
        <a:bodyPr/>
        <a:lstStyle/>
        <a:p>
          <a:endParaRPr lang="nl-NL"/>
        </a:p>
      </dgm:t>
    </dgm:pt>
    <dgm:pt modelId="{60943332-2D94-4032-B818-B49C5B3B31FF}">
      <dgm:prSet phldrT="[Teks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>
              <a:latin typeface="Euphemia"/>
            </a:rPr>
            <a:t>Leren kiezen</a:t>
          </a:r>
          <a:endParaRPr lang="en-US">
            <a:latin typeface="Euphemia"/>
          </a:endParaRPr>
        </a:p>
        <a:p>
          <a:pPr marL="0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/>
        </a:p>
      </dgm:t>
    </dgm:pt>
    <dgm:pt modelId="{90D6C046-2822-4D5D-9629-325B13CF1988}" type="parTrans" cxnId="{E33AAED7-E8D3-4B90-A0F4-A50AFB6A1FB7}">
      <dgm:prSet/>
      <dgm:spPr/>
      <dgm:t>
        <a:bodyPr/>
        <a:lstStyle/>
        <a:p>
          <a:endParaRPr lang="nl-NL"/>
        </a:p>
      </dgm:t>
    </dgm:pt>
    <dgm:pt modelId="{37958785-2B0A-4382-BDE2-FDBEC98B55F9}" type="sibTrans" cxnId="{E33AAED7-E8D3-4B90-A0F4-A50AFB6A1FB7}">
      <dgm:prSet/>
      <dgm:spPr/>
      <dgm:t>
        <a:bodyPr/>
        <a:lstStyle/>
        <a:p>
          <a:endParaRPr lang="nl-NL"/>
        </a:p>
      </dgm:t>
    </dgm:pt>
    <dgm:pt modelId="{F5970A2D-87D5-4BDA-9AEE-FC1784E11080}">
      <dgm:prSet phldrT="[Teks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err="1">
              <a:latin typeface="Euphemia"/>
            </a:rPr>
            <a:t>Leren</a:t>
          </a:r>
          <a:r>
            <a:rPr lang="en-US">
              <a:latin typeface="Euphemia"/>
            </a:rPr>
            <a:t> </a:t>
          </a:r>
          <a:r>
            <a:rPr lang="en-US" err="1">
              <a:latin typeface="Euphemia"/>
            </a:rPr>
            <a:t>leren</a:t>
          </a:r>
          <a:endParaRPr lang="en-US">
            <a:latin typeface="Euphemia"/>
          </a:endParaRPr>
        </a:p>
        <a:p>
          <a:pPr marL="0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/>
        </a:p>
      </dgm:t>
    </dgm:pt>
    <dgm:pt modelId="{02B93D5F-3492-4375-9225-094B6E0849AE}" type="parTrans" cxnId="{901C8663-6146-4873-A121-3D34C0E04F65}">
      <dgm:prSet/>
      <dgm:spPr/>
      <dgm:t>
        <a:bodyPr/>
        <a:lstStyle/>
        <a:p>
          <a:endParaRPr lang="nl-NL"/>
        </a:p>
      </dgm:t>
    </dgm:pt>
    <dgm:pt modelId="{5658B3DD-05D7-46ED-80D0-E30BBC9FC9A1}" type="sibTrans" cxnId="{901C8663-6146-4873-A121-3D34C0E04F65}">
      <dgm:prSet/>
      <dgm:spPr/>
      <dgm:t>
        <a:bodyPr/>
        <a:lstStyle/>
        <a:p>
          <a:endParaRPr lang="nl-NL"/>
        </a:p>
      </dgm:t>
    </dgm:pt>
    <dgm:pt modelId="{D856CB37-F924-4606-9544-E49395543975}">
      <dgm:prSet phldrT="[Teks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err="1">
              <a:latin typeface="Euphemia"/>
            </a:rPr>
            <a:t>Leren</a:t>
          </a:r>
          <a:r>
            <a:rPr lang="en-US">
              <a:latin typeface="Euphemia"/>
            </a:rPr>
            <a:t> </a:t>
          </a:r>
          <a:r>
            <a:rPr lang="en-US" err="1">
              <a:latin typeface="Euphemia"/>
            </a:rPr>
            <a:t>leven</a:t>
          </a:r>
          <a:endParaRPr lang="en-US">
            <a:latin typeface="Euphemia"/>
          </a:endParaRPr>
        </a:p>
        <a:p>
          <a:pPr marL="0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/>
        </a:p>
      </dgm:t>
    </dgm:pt>
    <dgm:pt modelId="{8BC765F3-2A86-4DBE-952F-2E465C3D217D}" type="parTrans" cxnId="{902DB682-5532-424F-B702-34FB5C6F2FCD}">
      <dgm:prSet/>
      <dgm:spPr/>
      <dgm:t>
        <a:bodyPr/>
        <a:lstStyle/>
        <a:p>
          <a:endParaRPr lang="nl-NL"/>
        </a:p>
      </dgm:t>
    </dgm:pt>
    <dgm:pt modelId="{850FDA83-74C8-42F1-8794-8611D6FC8E6A}" type="sibTrans" cxnId="{902DB682-5532-424F-B702-34FB5C6F2FCD}">
      <dgm:prSet/>
      <dgm:spPr/>
      <dgm:t>
        <a:bodyPr/>
        <a:lstStyle/>
        <a:p>
          <a:endParaRPr lang="nl-NL"/>
        </a:p>
      </dgm:t>
    </dgm:pt>
    <dgm:pt modelId="{B8ECD9DC-156B-4505-936E-FF41DC3CB42E}" type="pres">
      <dgm:prSet presAssocID="{224FAA15-9EC9-4106-959F-0E21DC5A0C82}" presName="diagram" presStyleCnt="0">
        <dgm:presLayoutVars>
          <dgm:dir/>
          <dgm:resizeHandles val="exact"/>
        </dgm:presLayoutVars>
      </dgm:prSet>
      <dgm:spPr/>
    </dgm:pt>
    <dgm:pt modelId="{B28B4F11-05C1-448E-B085-F3B92657274E}" type="pres">
      <dgm:prSet presAssocID="{F5970A2D-87D5-4BDA-9AEE-FC1784E11080}" presName="node" presStyleLbl="node1" presStyleIdx="0" presStyleCnt="3">
        <dgm:presLayoutVars>
          <dgm:bulletEnabled val="1"/>
        </dgm:presLayoutVars>
      </dgm:prSet>
      <dgm:spPr/>
    </dgm:pt>
    <dgm:pt modelId="{2D3DDF52-BE31-44C4-8609-C76AD1D89A0C}" type="pres">
      <dgm:prSet presAssocID="{5658B3DD-05D7-46ED-80D0-E30BBC9FC9A1}" presName="sibTrans" presStyleCnt="0"/>
      <dgm:spPr/>
    </dgm:pt>
    <dgm:pt modelId="{587176D0-2BD7-4ECD-84E3-C4E055FE1CDE}" type="pres">
      <dgm:prSet presAssocID="{D856CB37-F924-4606-9544-E49395543975}" presName="node" presStyleLbl="node1" presStyleIdx="1" presStyleCnt="3">
        <dgm:presLayoutVars>
          <dgm:bulletEnabled val="1"/>
        </dgm:presLayoutVars>
      </dgm:prSet>
      <dgm:spPr/>
    </dgm:pt>
    <dgm:pt modelId="{41B05567-2FB9-465E-910D-6BF0C1887430}" type="pres">
      <dgm:prSet presAssocID="{850FDA83-74C8-42F1-8794-8611D6FC8E6A}" presName="sibTrans" presStyleCnt="0"/>
      <dgm:spPr/>
    </dgm:pt>
    <dgm:pt modelId="{5A2C7689-3706-4C27-A65A-BA86019906B1}" type="pres">
      <dgm:prSet presAssocID="{60943332-2D94-4032-B818-B49C5B3B31FF}" presName="node" presStyleLbl="node1" presStyleIdx="2" presStyleCnt="3">
        <dgm:presLayoutVars>
          <dgm:bulletEnabled val="1"/>
        </dgm:presLayoutVars>
      </dgm:prSet>
      <dgm:spPr/>
    </dgm:pt>
  </dgm:ptLst>
  <dgm:cxnLst>
    <dgm:cxn modelId="{901C8663-6146-4873-A121-3D34C0E04F65}" srcId="{224FAA15-9EC9-4106-959F-0E21DC5A0C82}" destId="{F5970A2D-87D5-4BDA-9AEE-FC1784E11080}" srcOrd="0" destOrd="0" parTransId="{02B93D5F-3492-4375-9225-094B6E0849AE}" sibTransId="{5658B3DD-05D7-46ED-80D0-E30BBC9FC9A1}"/>
    <dgm:cxn modelId="{1120AE79-D520-4FD8-8E2D-AD5E3D22E05C}" type="presOf" srcId="{224FAA15-9EC9-4106-959F-0E21DC5A0C82}" destId="{B8ECD9DC-156B-4505-936E-FF41DC3CB42E}" srcOrd="0" destOrd="0" presId="urn:microsoft.com/office/officeart/2005/8/layout/default"/>
    <dgm:cxn modelId="{902DB682-5532-424F-B702-34FB5C6F2FCD}" srcId="{224FAA15-9EC9-4106-959F-0E21DC5A0C82}" destId="{D856CB37-F924-4606-9544-E49395543975}" srcOrd="1" destOrd="0" parTransId="{8BC765F3-2A86-4DBE-952F-2E465C3D217D}" sibTransId="{850FDA83-74C8-42F1-8794-8611D6FC8E6A}"/>
    <dgm:cxn modelId="{F0935099-76B6-4AB5-902C-905CF80E99E2}" type="presOf" srcId="{F5970A2D-87D5-4BDA-9AEE-FC1784E11080}" destId="{B28B4F11-05C1-448E-B085-F3B92657274E}" srcOrd="0" destOrd="0" presId="urn:microsoft.com/office/officeart/2005/8/layout/default"/>
    <dgm:cxn modelId="{620B76A8-D4BC-4762-A6E7-1FDF07EECE6B}" type="presOf" srcId="{D856CB37-F924-4606-9544-E49395543975}" destId="{587176D0-2BD7-4ECD-84E3-C4E055FE1CDE}" srcOrd="0" destOrd="0" presId="urn:microsoft.com/office/officeart/2005/8/layout/default"/>
    <dgm:cxn modelId="{E33AAED7-E8D3-4B90-A0F4-A50AFB6A1FB7}" srcId="{224FAA15-9EC9-4106-959F-0E21DC5A0C82}" destId="{60943332-2D94-4032-B818-B49C5B3B31FF}" srcOrd="2" destOrd="0" parTransId="{90D6C046-2822-4D5D-9629-325B13CF1988}" sibTransId="{37958785-2B0A-4382-BDE2-FDBEC98B55F9}"/>
    <dgm:cxn modelId="{D7E226F5-F341-41E5-AF04-C187E4678B29}" type="presOf" srcId="{60943332-2D94-4032-B818-B49C5B3B31FF}" destId="{5A2C7689-3706-4C27-A65A-BA86019906B1}" srcOrd="0" destOrd="0" presId="urn:microsoft.com/office/officeart/2005/8/layout/default"/>
    <dgm:cxn modelId="{CD0D9315-8AD0-4DFF-91D4-6E6F7235A888}" type="presParOf" srcId="{B8ECD9DC-156B-4505-936E-FF41DC3CB42E}" destId="{B28B4F11-05C1-448E-B085-F3B92657274E}" srcOrd="0" destOrd="0" presId="urn:microsoft.com/office/officeart/2005/8/layout/default"/>
    <dgm:cxn modelId="{2B4E21B1-93DD-4793-9446-4E1A90074800}" type="presParOf" srcId="{B8ECD9DC-156B-4505-936E-FF41DC3CB42E}" destId="{2D3DDF52-BE31-44C4-8609-C76AD1D89A0C}" srcOrd="1" destOrd="0" presId="urn:microsoft.com/office/officeart/2005/8/layout/default"/>
    <dgm:cxn modelId="{F8B6B337-74A0-4A39-9AC0-076EA1671D7B}" type="presParOf" srcId="{B8ECD9DC-156B-4505-936E-FF41DC3CB42E}" destId="{587176D0-2BD7-4ECD-84E3-C4E055FE1CDE}" srcOrd="2" destOrd="0" presId="urn:microsoft.com/office/officeart/2005/8/layout/default"/>
    <dgm:cxn modelId="{5134F39E-AECF-4994-B8A8-584AB9C529DB}" type="presParOf" srcId="{B8ECD9DC-156B-4505-936E-FF41DC3CB42E}" destId="{41B05567-2FB9-465E-910D-6BF0C1887430}" srcOrd="3" destOrd="0" presId="urn:microsoft.com/office/officeart/2005/8/layout/default"/>
    <dgm:cxn modelId="{19EFF089-EA69-48B8-A333-369E2C97F558}" type="presParOf" srcId="{B8ECD9DC-156B-4505-936E-FF41DC3CB42E}" destId="{5A2C7689-3706-4C27-A65A-BA86019906B1}" srcOrd="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24FAA15-9EC9-4106-959F-0E21DC5A0C82}" type="doc">
      <dgm:prSet loTypeId="urn:microsoft.com/office/officeart/2005/8/layout/default" loCatId="list" qsTypeId="urn:microsoft.com/office/officeart/2005/8/quickstyle/simple1#2" qsCatId="simple" csTypeId="urn:microsoft.com/office/officeart/2005/8/colors/accent1_2#3" csCatId="accent1" phldr="1"/>
      <dgm:spPr/>
      <dgm:t>
        <a:bodyPr/>
        <a:lstStyle/>
        <a:p>
          <a:endParaRPr lang="nl-NL"/>
        </a:p>
      </dgm:t>
    </dgm:pt>
    <dgm:pt modelId="{74562750-A665-494F-BAF4-5CEA8821C40A}">
      <dgm:prSet phldrT="[Teks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>
              <a:latin typeface="Euphemia"/>
            </a:rPr>
            <a:t>Eerste aanspreekpunt voor ouders/verzorgers</a:t>
          </a:r>
          <a:endParaRPr lang="en-US">
            <a:latin typeface="Euphemia"/>
          </a:endParaRPr>
        </a:p>
        <a:p>
          <a:pPr marL="0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/>
        </a:p>
      </dgm:t>
    </dgm:pt>
    <dgm:pt modelId="{DFF2B5DC-F904-43C1-B8AD-E05D5EF6A3A7}" type="parTrans" cxnId="{1BA66A9E-1EB1-40F5-91DB-37743742E10F}">
      <dgm:prSet/>
      <dgm:spPr/>
      <dgm:t>
        <a:bodyPr/>
        <a:lstStyle/>
        <a:p>
          <a:endParaRPr lang="nl-NL"/>
        </a:p>
      </dgm:t>
    </dgm:pt>
    <dgm:pt modelId="{AC550381-F8A7-4ECF-856A-D069DF2141AC}" type="sibTrans" cxnId="{1BA66A9E-1EB1-40F5-91DB-37743742E10F}">
      <dgm:prSet/>
      <dgm:spPr/>
      <dgm:t>
        <a:bodyPr/>
        <a:lstStyle/>
        <a:p>
          <a:endParaRPr lang="nl-NL"/>
        </a:p>
      </dgm:t>
    </dgm:pt>
    <dgm:pt modelId="{010A73A4-104F-4D57-BF55-3A01342DA5D6}">
      <dgm:prSet phldrT="[Tekst]"/>
      <dgm:spPr/>
      <dgm:t>
        <a:bodyPr/>
        <a:lstStyle/>
        <a:p>
          <a:pPr marL="0" marR="0" lvl="0" indent="0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>
              <a:latin typeface="Euphemia"/>
            </a:rPr>
            <a:t>In de gaten houden van voortgang (cijfers)</a:t>
          </a:r>
          <a:endParaRPr lang="en-US">
            <a:latin typeface="Euphemia"/>
          </a:endParaRPr>
        </a:p>
        <a:p>
          <a:pPr marL="0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/>
        </a:p>
      </dgm:t>
    </dgm:pt>
    <dgm:pt modelId="{84FFDF40-7B6E-424F-92F1-DB18B66EBA58}" type="parTrans" cxnId="{638F864D-2D14-4D86-9125-0B893D9C241B}">
      <dgm:prSet/>
      <dgm:spPr/>
      <dgm:t>
        <a:bodyPr/>
        <a:lstStyle/>
        <a:p>
          <a:endParaRPr lang="nl-NL"/>
        </a:p>
      </dgm:t>
    </dgm:pt>
    <dgm:pt modelId="{23EFF062-9B65-48DE-89FB-3C171DACDF7C}" type="sibTrans" cxnId="{638F864D-2D14-4D86-9125-0B893D9C241B}">
      <dgm:prSet/>
      <dgm:spPr/>
      <dgm:t>
        <a:bodyPr/>
        <a:lstStyle/>
        <a:p>
          <a:endParaRPr lang="nl-NL"/>
        </a:p>
      </dgm:t>
    </dgm:pt>
    <dgm:pt modelId="{BE60BFD3-8B72-4E89-8786-348DA1039BB9}">
      <dgm:prSet phldrT="[Teks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>
              <a:latin typeface="Euphemia"/>
            </a:rPr>
            <a:t>In de gaten houden van sociaal-emotioneel functioneren</a:t>
          </a:r>
        </a:p>
        <a:p>
          <a:pPr marL="0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/>
        </a:p>
      </dgm:t>
    </dgm:pt>
    <dgm:pt modelId="{04D4E6DA-FA2D-4CD5-8B1C-6385014533AD}" type="parTrans" cxnId="{51B8CF62-1C51-4ECC-9591-4D6BF6B9EA32}">
      <dgm:prSet/>
      <dgm:spPr/>
      <dgm:t>
        <a:bodyPr/>
        <a:lstStyle/>
        <a:p>
          <a:endParaRPr lang="nl-NL"/>
        </a:p>
      </dgm:t>
    </dgm:pt>
    <dgm:pt modelId="{42FF3EA2-A8F7-4969-800C-DD9FCB7CA60F}" type="sibTrans" cxnId="{51B8CF62-1C51-4ECC-9591-4D6BF6B9EA32}">
      <dgm:prSet/>
      <dgm:spPr/>
      <dgm:t>
        <a:bodyPr/>
        <a:lstStyle/>
        <a:p>
          <a:endParaRPr lang="nl-NL"/>
        </a:p>
      </dgm:t>
    </dgm:pt>
    <dgm:pt modelId="{BD3AA07E-DC56-498D-B158-2C2DF5BCA97C}">
      <dgm:prSet phldrT="[Teks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>
              <a:latin typeface="Euphemia"/>
            </a:rPr>
            <a:t>Controle absenties</a:t>
          </a:r>
          <a:endParaRPr lang="en-US">
            <a:latin typeface="Euphemia"/>
          </a:endParaRPr>
        </a:p>
        <a:p>
          <a:pPr marL="0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/>
        </a:p>
      </dgm:t>
    </dgm:pt>
    <dgm:pt modelId="{1C10559C-326B-4960-BCD5-CC18B25963AC}" type="parTrans" cxnId="{D2EE407C-8CB3-44A8-8233-998B11089A96}">
      <dgm:prSet/>
      <dgm:spPr/>
      <dgm:t>
        <a:bodyPr/>
        <a:lstStyle/>
        <a:p>
          <a:endParaRPr lang="nl-NL"/>
        </a:p>
      </dgm:t>
    </dgm:pt>
    <dgm:pt modelId="{E0CB5012-2037-4D95-8843-A8A952314762}" type="sibTrans" cxnId="{D2EE407C-8CB3-44A8-8233-998B11089A96}">
      <dgm:prSet/>
      <dgm:spPr/>
      <dgm:t>
        <a:bodyPr/>
        <a:lstStyle/>
        <a:p>
          <a:endParaRPr lang="nl-NL"/>
        </a:p>
      </dgm:t>
    </dgm:pt>
    <dgm:pt modelId="{E12DF09C-E222-4E67-B580-8C257A6560D3}">
      <dgm:prSet phldrT="[Teks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>
              <a:latin typeface="Euphemia"/>
            </a:rPr>
            <a:t>Doorverwijzing naar gerichte hulp indien nodig</a:t>
          </a:r>
        </a:p>
        <a:p>
          <a:pPr marL="0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/>
        </a:p>
      </dgm:t>
    </dgm:pt>
    <dgm:pt modelId="{BFD6A54E-95CC-4F13-9FB4-1B15F438CBB4}" type="parTrans" cxnId="{D8CA83B7-51BE-4014-BE97-BB83679D6707}">
      <dgm:prSet/>
      <dgm:spPr/>
      <dgm:t>
        <a:bodyPr/>
        <a:lstStyle/>
        <a:p>
          <a:endParaRPr lang="nl-NL"/>
        </a:p>
      </dgm:t>
    </dgm:pt>
    <dgm:pt modelId="{E2A5164B-7D0F-4435-874F-655D41DCF554}" type="sibTrans" cxnId="{D8CA83B7-51BE-4014-BE97-BB83679D6707}">
      <dgm:prSet/>
      <dgm:spPr/>
      <dgm:t>
        <a:bodyPr/>
        <a:lstStyle/>
        <a:p>
          <a:endParaRPr lang="nl-NL"/>
        </a:p>
      </dgm:t>
    </dgm:pt>
    <dgm:pt modelId="{60943332-2D94-4032-B818-B49C5B3B31FF}">
      <dgm:prSet phldrT="[Teks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>
              <a:latin typeface="Euphemia"/>
            </a:rPr>
            <a:t>LOB</a:t>
          </a:r>
          <a:endParaRPr lang="en-US">
            <a:latin typeface="Euphemia"/>
          </a:endParaRPr>
        </a:p>
        <a:p>
          <a:pPr marL="0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/>
        </a:p>
      </dgm:t>
    </dgm:pt>
    <dgm:pt modelId="{90D6C046-2822-4D5D-9629-325B13CF1988}" type="parTrans" cxnId="{E33AAED7-E8D3-4B90-A0F4-A50AFB6A1FB7}">
      <dgm:prSet/>
      <dgm:spPr/>
      <dgm:t>
        <a:bodyPr/>
        <a:lstStyle/>
        <a:p>
          <a:endParaRPr lang="nl-NL"/>
        </a:p>
      </dgm:t>
    </dgm:pt>
    <dgm:pt modelId="{37958785-2B0A-4382-BDE2-FDBEC98B55F9}" type="sibTrans" cxnId="{E33AAED7-E8D3-4B90-A0F4-A50AFB6A1FB7}">
      <dgm:prSet/>
      <dgm:spPr/>
      <dgm:t>
        <a:bodyPr/>
        <a:lstStyle/>
        <a:p>
          <a:endParaRPr lang="nl-NL"/>
        </a:p>
      </dgm:t>
    </dgm:pt>
    <dgm:pt modelId="{5FB4A359-160B-4CB7-AD8F-899E887CF49F}">
      <dgm:prSet phldrT="[Teks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>
              <a:latin typeface="Euphemia"/>
            </a:rPr>
            <a:t>Zelfreflectie: eigenaarschap eigen leerproces</a:t>
          </a:r>
          <a:endParaRPr lang="en-US">
            <a:latin typeface="Euphemia"/>
          </a:endParaRPr>
        </a:p>
        <a:p>
          <a:pPr marL="0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/>
        </a:p>
      </dgm:t>
    </dgm:pt>
    <dgm:pt modelId="{51CC7EE9-CF54-4D18-AAFD-6C0FFFFA0A11}" type="parTrans" cxnId="{B8862F12-7E77-4B63-A6AA-36228E7981CD}">
      <dgm:prSet/>
      <dgm:spPr/>
      <dgm:t>
        <a:bodyPr/>
        <a:lstStyle/>
        <a:p>
          <a:endParaRPr lang="nl-NL"/>
        </a:p>
      </dgm:t>
    </dgm:pt>
    <dgm:pt modelId="{BB942BC4-EA55-428A-BB8A-460CF4E74E2E}" type="sibTrans" cxnId="{B8862F12-7E77-4B63-A6AA-36228E7981CD}">
      <dgm:prSet/>
      <dgm:spPr/>
      <dgm:t>
        <a:bodyPr/>
        <a:lstStyle/>
        <a:p>
          <a:endParaRPr lang="nl-NL"/>
        </a:p>
      </dgm:t>
    </dgm:pt>
    <dgm:pt modelId="{F5970A2D-87D5-4BDA-9AEE-FC1784E11080}">
      <dgm:prSet phldrT="[Teks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>
              <a:latin typeface="Euphemia"/>
            </a:rPr>
            <a:t>Aandacht voor/hulp bij plannen (huiswerk, </a:t>
          </a:r>
          <a:r>
            <a:rPr lang="nl-NL" err="1">
              <a:latin typeface="Euphemia"/>
            </a:rPr>
            <a:t>toetsweken</a:t>
          </a:r>
          <a:r>
            <a:rPr lang="nl-NL">
              <a:latin typeface="Euphemia"/>
            </a:rPr>
            <a:t>)</a:t>
          </a:r>
          <a:endParaRPr lang="en-US">
            <a:latin typeface="Euphemia"/>
          </a:endParaRPr>
        </a:p>
        <a:p>
          <a:pPr marL="0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/>
        </a:p>
      </dgm:t>
    </dgm:pt>
    <dgm:pt modelId="{02B93D5F-3492-4375-9225-094B6E0849AE}" type="parTrans" cxnId="{901C8663-6146-4873-A121-3D34C0E04F65}">
      <dgm:prSet/>
      <dgm:spPr/>
      <dgm:t>
        <a:bodyPr/>
        <a:lstStyle/>
        <a:p>
          <a:endParaRPr lang="nl-NL"/>
        </a:p>
      </dgm:t>
    </dgm:pt>
    <dgm:pt modelId="{5658B3DD-05D7-46ED-80D0-E30BBC9FC9A1}" type="sibTrans" cxnId="{901C8663-6146-4873-A121-3D34C0E04F65}">
      <dgm:prSet/>
      <dgm:spPr/>
      <dgm:t>
        <a:bodyPr/>
        <a:lstStyle/>
        <a:p>
          <a:endParaRPr lang="nl-NL"/>
        </a:p>
      </dgm:t>
    </dgm:pt>
    <dgm:pt modelId="{D856CB37-F924-4606-9544-E49395543975}">
      <dgm:prSet phldrT="[Tekst]"/>
      <dgm:spPr/>
      <dgm:t>
        <a:bodyPr/>
        <a:lstStyle/>
        <a:p>
          <a:pPr marL="0" marR="0" lvl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>
              <a:latin typeface="Euphemia"/>
            </a:rPr>
            <a:t>Een-op-een gesprek met mentor</a:t>
          </a:r>
          <a:endParaRPr lang="en-US">
            <a:latin typeface="Euphemia"/>
          </a:endParaRPr>
        </a:p>
        <a:p>
          <a:pPr marL="0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/>
        </a:p>
      </dgm:t>
    </dgm:pt>
    <dgm:pt modelId="{8BC765F3-2A86-4DBE-952F-2E465C3D217D}" type="parTrans" cxnId="{902DB682-5532-424F-B702-34FB5C6F2FCD}">
      <dgm:prSet/>
      <dgm:spPr/>
      <dgm:t>
        <a:bodyPr/>
        <a:lstStyle/>
        <a:p>
          <a:endParaRPr lang="nl-NL"/>
        </a:p>
      </dgm:t>
    </dgm:pt>
    <dgm:pt modelId="{850FDA83-74C8-42F1-8794-8611D6FC8E6A}" type="sibTrans" cxnId="{902DB682-5532-424F-B702-34FB5C6F2FCD}">
      <dgm:prSet/>
      <dgm:spPr/>
      <dgm:t>
        <a:bodyPr/>
        <a:lstStyle/>
        <a:p>
          <a:endParaRPr lang="nl-NL"/>
        </a:p>
      </dgm:t>
    </dgm:pt>
    <dgm:pt modelId="{B8ECD9DC-156B-4505-936E-FF41DC3CB42E}" type="pres">
      <dgm:prSet presAssocID="{224FAA15-9EC9-4106-959F-0E21DC5A0C82}" presName="diagram" presStyleCnt="0">
        <dgm:presLayoutVars>
          <dgm:dir/>
          <dgm:resizeHandles val="exact"/>
        </dgm:presLayoutVars>
      </dgm:prSet>
      <dgm:spPr/>
    </dgm:pt>
    <dgm:pt modelId="{D99B7681-0222-493A-98E2-6BE21B254D50}" type="pres">
      <dgm:prSet presAssocID="{74562750-A665-494F-BAF4-5CEA8821C40A}" presName="node" presStyleLbl="node1" presStyleIdx="0" presStyleCnt="9">
        <dgm:presLayoutVars>
          <dgm:bulletEnabled val="1"/>
        </dgm:presLayoutVars>
      </dgm:prSet>
      <dgm:spPr/>
    </dgm:pt>
    <dgm:pt modelId="{6F222FFE-E75B-47E2-A18E-CAB316EA56A2}" type="pres">
      <dgm:prSet presAssocID="{AC550381-F8A7-4ECF-856A-D069DF2141AC}" presName="sibTrans" presStyleCnt="0"/>
      <dgm:spPr/>
    </dgm:pt>
    <dgm:pt modelId="{84F5CB73-6E62-4AF4-B7B6-1F32F8CBE3C6}" type="pres">
      <dgm:prSet presAssocID="{010A73A4-104F-4D57-BF55-3A01342DA5D6}" presName="node" presStyleLbl="node1" presStyleIdx="1" presStyleCnt="9">
        <dgm:presLayoutVars>
          <dgm:bulletEnabled val="1"/>
        </dgm:presLayoutVars>
      </dgm:prSet>
      <dgm:spPr/>
    </dgm:pt>
    <dgm:pt modelId="{1AD3BC46-A10F-47AF-B7F4-3019BDFC7E30}" type="pres">
      <dgm:prSet presAssocID="{23EFF062-9B65-48DE-89FB-3C171DACDF7C}" presName="sibTrans" presStyleCnt="0"/>
      <dgm:spPr/>
    </dgm:pt>
    <dgm:pt modelId="{84848D0E-23D7-42A0-BC8C-F38E0BF2FF48}" type="pres">
      <dgm:prSet presAssocID="{BE60BFD3-8B72-4E89-8786-348DA1039BB9}" presName="node" presStyleLbl="node1" presStyleIdx="2" presStyleCnt="9">
        <dgm:presLayoutVars>
          <dgm:bulletEnabled val="1"/>
        </dgm:presLayoutVars>
      </dgm:prSet>
      <dgm:spPr/>
    </dgm:pt>
    <dgm:pt modelId="{429A7353-1F50-4206-B70F-91369D8D9E8E}" type="pres">
      <dgm:prSet presAssocID="{42FF3EA2-A8F7-4969-800C-DD9FCB7CA60F}" presName="sibTrans" presStyleCnt="0"/>
      <dgm:spPr/>
    </dgm:pt>
    <dgm:pt modelId="{59956AE9-2715-44E7-85CD-DF325890B77D}" type="pres">
      <dgm:prSet presAssocID="{BD3AA07E-DC56-498D-B158-2C2DF5BCA97C}" presName="node" presStyleLbl="node1" presStyleIdx="3" presStyleCnt="9">
        <dgm:presLayoutVars>
          <dgm:bulletEnabled val="1"/>
        </dgm:presLayoutVars>
      </dgm:prSet>
      <dgm:spPr/>
    </dgm:pt>
    <dgm:pt modelId="{FB231048-17EF-47F3-B7B4-E162BC8278D1}" type="pres">
      <dgm:prSet presAssocID="{E0CB5012-2037-4D95-8843-A8A952314762}" presName="sibTrans" presStyleCnt="0"/>
      <dgm:spPr/>
    </dgm:pt>
    <dgm:pt modelId="{6CEC1CFD-1236-41A8-8B12-DE28CEE5442A}" type="pres">
      <dgm:prSet presAssocID="{E12DF09C-E222-4E67-B580-8C257A6560D3}" presName="node" presStyleLbl="node1" presStyleIdx="4" presStyleCnt="9">
        <dgm:presLayoutVars>
          <dgm:bulletEnabled val="1"/>
        </dgm:presLayoutVars>
      </dgm:prSet>
      <dgm:spPr/>
    </dgm:pt>
    <dgm:pt modelId="{662BD4FC-33ED-44E7-BF79-F2A514ADB191}" type="pres">
      <dgm:prSet presAssocID="{E2A5164B-7D0F-4435-874F-655D41DCF554}" presName="sibTrans" presStyleCnt="0"/>
      <dgm:spPr/>
    </dgm:pt>
    <dgm:pt modelId="{0160B629-9835-4F5E-9110-BE583DA7A166}" type="pres">
      <dgm:prSet presAssocID="{5FB4A359-160B-4CB7-AD8F-899E887CF49F}" presName="node" presStyleLbl="node1" presStyleIdx="5" presStyleCnt="9">
        <dgm:presLayoutVars>
          <dgm:bulletEnabled val="1"/>
        </dgm:presLayoutVars>
      </dgm:prSet>
      <dgm:spPr/>
    </dgm:pt>
    <dgm:pt modelId="{EB0C171D-BE13-44C7-A04D-5FC529B10214}" type="pres">
      <dgm:prSet presAssocID="{BB942BC4-EA55-428A-BB8A-460CF4E74E2E}" presName="sibTrans" presStyleCnt="0"/>
      <dgm:spPr/>
    </dgm:pt>
    <dgm:pt modelId="{B28B4F11-05C1-448E-B085-F3B92657274E}" type="pres">
      <dgm:prSet presAssocID="{F5970A2D-87D5-4BDA-9AEE-FC1784E11080}" presName="node" presStyleLbl="node1" presStyleIdx="6" presStyleCnt="9">
        <dgm:presLayoutVars>
          <dgm:bulletEnabled val="1"/>
        </dgm:presLayoutVars>
      </dgm:prSet>
      <dgm:spPr/>
    </dgm:pt>
    <dgm:pt modelId="{2D3DDF52-BE31-44C4-8609-C76AD1D89A0C}" type="pres">
      <dgm:prSet presAssocID="{5658B3DD-05D7-46ED-80D0-E30BBC9FC9A1}" presName="sibTrans" presStyleCnt="0"/>
      <dgm:spPr/>
    </dgm:pt>
    <dgm:pt modelId="{587176D0-2BD7-4ECD-84E3-C4E055FE1CDE}" type="pres">
      <dgm:prSet presAssocID="{D856CB37-F924-4606-9544-E49395543975}" presName="node" presStyleLbl="node1" presStyleIdx="7" presStyleCnt="9">
        <dgm:presLayoutVars>
          <dgm:bulletEnabled val="1"/>
        </dgm:presLayoutVars>
      </dgm:prSet>
      <dgm:spPr/>
    </dgm:pt>
    <dgm:pt modelId="{41B05567-2FB9-465E-910D-6BF0C1887430}" type="pres">
      <dgm:prSet presAssocID="{850FDA83-74C8-42F1-8794-8611D6FC8E6A}" presName="sibTrans" presStyleCnt="0"/>
      <dgm:spPr/>
    </dgm:pt>
    <dgm:pt modelId="{5A2C7689-3706-4C27-A65A-BA86019906B1}" type="pres">
      <dgm:prSet presAssocID="{60943332-2D94-4032-B818-B49C5B3B31FF}" presName="node" presStyleLbl="node1" presStyleIdx="8" presStyleCnt="9">
        <dgm:presLayoutVars>
          <dgm:bulletEnabled val="1"/>
        </dgm:presLayoutVars>
      </dgm:prSet>
      <dgm:spPr/>
    </dgm:pt>
  </dgm:ptLst>
  <dgm:cxnLst>
    <dgm:cxn modelId="{BFF6F60B-6CD0-4957-9EA4-06AC452455F2}" type="presOf" srcId="{74562750-A665-494F-BAF4-5CEA8821C40A}" destId="{D99B7681-0222-493A-98E2-6BE21B254D50}" srcOrd="0" destOrd="0" presId="urn:microsoft.com/office/officeart/2005/8/layout/default"/>
    <dgm:cxn modelId="{B8862F12-7E77-4B63-A6AA-36228E7981CD}" srcId="{224FAA15-9EC9-4106-959F-0E21DC5A0C82}" destId="{5FB4A359-160B-4CB7-AD8F-899E887CF49F}" srcOrd="5" destOrd="0" parTransId="{51CC7EE9-CF54-4D18-AAFD-6C0FFFFA0A11}" sibTransId="{BB942BC4-EA55-428A-BB8A-460CF4E74E2E}"/>
    <dgm:cxn modelId="{3ED8165C-D610-454E-8A9C-700DBEB53DA1}" type="presOf" srcId="{BD3AA07E-DC56-498D-B158-2C2DF5BCA97C}" destId="{59956AE9-2715-44E7-85CD-DF325890B77D}" srcOrd="0" destOrd="0" presId="urn:microsoft.com/office/officeart/2005/8/layout/default"/>
    <dgm:cxn modelId="{51B8CF62-1C51-4ECC-9591-4D6BF6B9EA32}" srcId="{224FAA15-9EC9-4106-959F-0E21DC5A0C82}" destId="{BE60BFD3-8B72-4E89-8786-348DA1039BB9}" srcOrd="2" destOrd="0" parTransId="{04D4E6DA-FA2D-4CD5-8B1C-6385014533AD}" sibTransId="{42FF3EA2-A8F7-4969-800C-DD9FCB7CA60F}"/>
    <dgm:cxn modelId="{901C8663-6146-4873-A121-3D34C0E04F65}" srcId="{224FAA15-9EC9-4106-959F-0E21DC5A0C82}" destId="{F5970A2D-87D5-4BDA-9AEE-FC1784E11080}" srcOrd="6" destOrd="0" parTransId="{02B93D5F-3492-4375-9225-094B6E0849AE}" sibTransId="{5658B3DD-05D7-46ED-80D0-E30BBC9FC9A1}"/>
    <dgm:cxn modelId="{638F864D-2D14-4D86-9125-0B893D9C241B}" srcId="{224FAA15-9EC9-4106-959F-0E21DC5A0C82}" destId="{010A73A4-104F-4D57-BF55-3A01342DA5D6}" srcOrd="1" destOrd="0" parTransId="{84FFDF40-7B6E-424F-92F1-DB18B66EBA58}" sibTransId="{23EFF062-9B65-48DE-89FB-3C171DACDF7C}"/>
    <dgm:cxn modelId="{496B3874-DED1-4963-A872-900C84725AE1}" type="presOf" srcId="{BE60BFD3-8B72-4E89-8786-348DA1039BB9}" destId="{84848D0E-23D7-42A0-BC8C-F38E0BF2FF48}" srcOrd="0" destOrd="0" presId="urn:microsoft.com/office/officeart/2005/8/layout/default"/>
    <dgm:cxn modelId="{1120AE79-D520-4FD8-8E2D-AD5E3D22E05C}" type="presOf" srcId="{224FAA15-9EC9-4106-959F-0E21DC5A0C82}" destId="{B8ECD9DC-156B-4505-936E-FF41DC3CB42E}" srcOrd="0" destOrd="0" presId="urn:microsoft.com/office/officeart/2005/8/layout/default"/>
    <dgm:cxn modelId="{D2EE407C-8CB3-44A8-8233-998B11089A96}" srcId="{224FAA15-9EC9-4106-959F-0E21DC5A0C82}" destId="{BD3AA07E-DC56-498D-B158-2C2DF5BCA97C}" srcOrd="3" destOrd="0" parTransId="{1C10559C-326B-4960-BCD5-CC18B25963AC}" sibTransId="{E0CB5012-2037-4D95-8843-A8A952314762}"/>
    <dgm:cxn modelId="{902DB682-5532-424F-B702-34FB5C6F2FCD}" srcId="{224FAA15-9EC9-4106-959F-0E21DC5A0C82}" destId="{D856CB37-F924-4606-9544-E49395543975}" srcOrd="7" destOrd="0" parTransId="{8BC765F3-2A86-4DBE-952F-2E465C3D217D}" sibTransId="{850FDA83-74C8-42F1-8794-8611D6FC8E6A}"/>
    <dgm:cxn modelId="{F0935099-76B6-4AB5-902C-905CF80E99E2}" type="presOf" srcId="{F5970A2D-87D5-4BDA-9AEE-FC1784E11080}" destId="{B28B4F11-05C1-448E-B085-F3B92657274E}" srcOrd="0" destOrd="0" presId="urn:microsoft.com/office/officeart/2005/8/layout/default"/>
    <dgm:cxn modelId="{1BA66A9E-1EB1-40F5-91DB-37743742E10F}" srcId="{224FAA15-9EC9-4106-959F-0E21DC5A0C82}" destId="{74562750-A665-494F-BAF4-5CEA8821C40A}" srcOrd="0" destOrd="0" parTransId="{DFF2B5DC-F904-43C1-B8AD-E05D5EF6A3A7}" sibTransId="{AC550381-F8A7-4ECF-856A-D069DF2141AC}"/>
    <dgm:cxn modelId="{0A075FA3-5B95-4DD5-9EB6-EC2E48C948CB}" type="presOf" srcId="{5FB4A359-160B-4CB7-AD8F-899E887CF49F}" destId="{0160B629-9835-4F5E-9110-BE583DA7A166}" srcOrd="0" destOrd="0" presId="urn:microsoft.com/office/officeart/2005/8/layout/default"/>
    <dgm:cxn modelId="{620B76A8-D4BC-4762-A6E7-1FDF07EECE6B}" type="presOf" srcId="{D856CB37-F924-4606-9544-E49395543975}" destId="{587176D0-2BD7-4ECD-84E3-C4E055FE1CDE}" srcOrd="0" destOrd="0" presId="urn:microsoft.com/office/officeart/2005/8/layout/default"/>
    <dgm:cxn modelId="{D8CA83B7-51BE-4014-BE97-BB83679D6707}" srcId="{224FAA15-9EC9-4106-959F-0E21DC5A0C82}" destId="{E12DF09C-E222-4E67-B580-8C257A6560D3}" srcOrd="4" destOrd="0" parTransId="{BFD6A54E-95CC-4F13-9FB4-1B15F438CBB4}" sibTransId="{E2A5164B-7D0F-4435-874F-655D41DCF554}"/>
    <dgm:cxn modelId="{A3EB76BB-9195-427C-9EFF-F2DB9985FE9B}" type="presOf" srcId="{010A73A4-104F-4D57-BF55-3A01342DA5D6}" destId="{84F5CB73-6E62-4AF4-B7B6-1F32F8CBE3C6}" srcOrd="0" destOrd="0" presId="urn:microsoft.com/office/officeart/2005/8/layout/default"/>
    <dgm:cxn modelId="{9A69BDC3-9B43-404E-82D8-034E2CCDBA3C}" type="presOf" srcId="{E12DF09C-E222-4E67-B580-8C257A6560D3}" destId="{6CEC1CFD-1236-41A8-8B12-DE28CEE5442A}" srcOrd="0" destOrd="0" presId="urn:microsoft.com/office/officeart/2005/8/layout/default"/>
    <dgm:cxn modelId="{E33AAED7-E8D3-4B90-A0F4-A50AFB6A1FB7}" srcId="{224FAA15-9EC9-4106-959F-0E21DC5A0C82}" destId="{60943332-2D94-4032-B818-B49C5B3B31FF}" srcOrd="8" destOrd="0" parTransId="{90D6C046-2822-4D5D-9629-325B13CF1988}" sibTransId="{37958785-2B0A-4382-BDE2-FDBEC98B55F9}"/>
    <dgm:cxn modelId="{D7E226F5-F341-41E5-AF04-C187E4678B29}" type="presOf" srcId="{60943332-2D94-4032-B818-B49C5B3B31FF}" destId="{5A2C7689-3706-4C27-A65A-BA86019906B1}" srcOrd="0" destOrd="0" presId="urn:microsoft.com/office/officeart/2005/8/layout/default"/>
    <dgm:cxn modelId="{9A0E3179-C3C9-4B5A-8656-3F4553FEBDDB}" type="presParOf" srcId="{B8ECD9DC-156B-4505-936E-FF41DC3CB42E}" destId="{D99B7681-0222-493A-98E2-6BE21B254D50}" srcOrd="0" destOrd="0" presId="urn:microsoft.com/office/officeart/2005/8/layout/default"/>
    <dgm:cxn modelId="{CBFE997B-2C5D-4F02-99CB-8C7D5B2FBDD2}" type="presParOf" srcId="{B8ECD9DC-156B-4505-936E-FF41DC3CB42E}" destId="{6F222FFE-E75B-47E2-A18E-CAB316EA56A2}" srcOrd="1" destOrd="0" presId="urn:microsoft.com/office/officeart/2005/8/layout/default"/>
    <dgm:cxn modelId="{BAEB987D-9B4B-44E4-AF22-E4CF2D6B8FA4}" type="presParOf" srcId="{B8ECD9DC-156B-4505-936E-FF41DC3CB42E}" destId="{84F5CB73-6E62-4AF4-B7B6-1F32F8CBE3C6}" srcOrd="2" destOrd="0" presId="urn:microsoft.com/office/officeart/2005/8/layout/default"/>
    <dgm:cxn modelId="{4A8C9C9E-26EB-47DD-9EBB-F706BCD14A10}" type="presParOf" srcId="{B8ECD9DC-156B-4505-936E-FF41DC3CB42E}" destId="{1AD3BC46-A10F-47AF-B7F4-3019BDFC7E30}" srcOrd="3" destOrd="0" presId="urn:microsoft.com/office/officeart/2005/8/layout/default"/>
    <dgm:cxn modelId="{1751F101-7FB6-4233-AF2B-0855DD1C8898}" type="presParOf" srcId="{B8ECD9DC-156B-4505-936E-FF41DC3CB42E}" destId="{84848D0E-23D7-42A0-BC8C-F38E0BF2FF48}" srcOrd="4" destOrd="0" presId="urn:microsoft.com/office/officeart/2005/8/layout/default"/>
    <dgm:cxn modelId="{CD82983E-4EDD-4900-9F00-96FD4C21B2DB}" type="presParOf" srcId="{B8ECD9DC-156B-4505-936E-FF41DC3CB42E}" destId="{429A7353-1F50-4206-B70F-91369D8D9E8E}" srcOrd="5" destOrd="0" presId="urn:microsoft.com/office/officeart/2005/8/layout/default"/>
    <dgm:cxn modelId="{14A15974-D804-40B0-A451-F60A39608569}" type="presParOf" srcId="{B8ECD9DC-156B-4505-936E-FF41DC3CB42E}" destId="{59956AE9-2715-44E7-85CD-DF325890B77D}" srcOrd="6" destOrd="0" presId="urn:microsoft.com/office/officeart/2005/8/layout/default"/>
    <dgm:cxn modelId="{DB471768-99AA-44D6-A287-9072AC1FEAD5}" type="presParOf" srcId="{B8ECD9DC-156B-4505-936E-FF41DC3CB42E}" destId="{FB231048-17EF-47F3-B7B4-E162BC8278D1}" srcOrd="7" destOrd="0" presId="urn:microsoft.com/office/officeart/2005/8/layout/default"/>
    <dgm:cxn modelId="{D41AB0A6-6A99-46C5-A2E6-CC75A60CA4DC}" type="presParOf" srcId="{B8ECD9DC-156B-4505-936E-FF41DC3CB42E}" destId="{6CEC1CFD-1236-41A8-8B12-DE28CEE5442A}" srcOrd="8" destOrd="0" presId="urn:microsoft.com/office/officeart/2005/8/layout/default"/>
    <dgm:cxn modelId="{A3F844C4-FC9E-4515-8A4E-1F2D26C05061}" type="presParOf" srcId="{B8ECD9DC-156B-4505-936E-FF41DC3CB42E}" destId="{662BD4FC-33ED-44E7-BF79-F2A514ADB191}" srcOrd="9" destOrd="0" presId="urn:microsoft.com/office/officeart/2005/8/layout/default"/>
    <dgm:cxn modelId="{18AE532B-CE21-4ADB-AB80-9F3FC6E8CCE8}" type="presParOf" srcId="{B8ECD9DC-156B-4505-936E-FF41DC3CB42E}" destId="{0160B629-9835-4F5E-9110-BE583DA7A166}" srcOrd="10" destOrd="0" presId="urn:microsoft.com/office/officeart/2005/8/layout/default"/>
    <dgm:cxn modelId="{6CF94A78-CE98-4961-8A4F-503C6566F061}" type="presParOf" srcId="{B8ECD9DC-156B-4505-936E-FF41DC3CB42E}" destId="{EB0C171D-BE13-44C7-A04D-5FC529B10214}" srcOrd="11" destOrd="0" presId="urn:microsoft.com/office/officeart/2005/8/layout/default"/>
    <dgm:cxn modelId="{CD0D9315-8AD0-4DFF-91D4-6E6F7235A888}" type="presParOf" srcId="{B8ECD9DC-156B-4505-936E-FF41DC3CB42E}" destId="{B28B4F11-05C1-448E-B085-F3B92657274E}" srcOrd="12" destOrd="0" presId="urn:microsoft.com/office/officeart/2005/8/layout/default"/>
    <dgm:cxn modelId="{2B4E21B1-93DD-4793-9446-4E1A90074800}" type="presParOf" srcId="{B8ECD9DC-156B-4505-936E-FF41DC3CB42E}" destId="{2D3DDF52-BE31-44C4-8609-C76AD1D89A0C}" srcOrd="13" destOrd="0" presId="urn:microsoft.com/office/officeart/2005/8/layout/default"/>
    <dgm:cxn modelId="{F8B6B337-74A0-4A39-9AC0-076EA1671D7B}" type="presParOf" srcId="{B8ECD9DC-156B-4505-936E-FF41DC3CB42E}" destId="{587176D0-2BD7-4ECD-84E3-C4E055FE1CDE}" srcOrd="14" destOrd="0" presId="urn:microsoft.com/office/officeart/2005/8/layout/default"/>
    <dgm:cxn modelId="{5134F39E-AECF-4994-B8A8-584AB9C529DB}" type="presParOf" srcId="{B8ECD9DC-156B-4505-936E-FF41DC3CB42E}" destId="{41B05567-2FB9-465E-910D-6BF0C1887430}" srcOrd="15" destOrd="0" presId="urn:microsoft.com/office/officeart/2005/8/layout/default"/>
    <dgm:cxn modelId="{19EFF089-EA69-48B8-A333-369E2C97F558}" type="presParOf" srcId="{B8ECD9DC-156B-4505-936E-FF41DC3CB42E}" destId="{5A2C7689-3706-4C27-A65A-BA86019906B1}" srcOrd="1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1F170B4-C976-4F83-ABBE-BC4A281C20B8}">
      <dsp:nvSpPr>
        <dsp:cNvPr id="0" name=""/>
        <dsp:cNvSpPr/>
      </dsp:nvSpPr>
      <dsp:spPr>
        <a:xfrm>
          <a:off x="0" y="2124"/>
          <a:ext cx="4774623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576760BB-1744-4685-87DD-D8ABB49B2A7B}">
      <dsp:nvSpPr>
        <dsp:cNvPr id="0" name=""/>
        <dsp:cNvSpPr/>
      </dsp:nvSpPr>
      <dsp:spPr>
        <a:xfrm>
          <a:off x="0" y="2124"/>
          <a:ext cx="4774623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Geen klassen maar clusters</a:t>
          </a:r>
          <a:endParaRPr lang="en-US" sz="2000" kern="1200"/>
        </a:p>
      </dsp:txBody>
      <dsp:txXfrm>
        <a:off x="0" y="2124"/>
        <a:ext cx="4774623" cy="724514"/>
      </dsp:txXfrm>
    </dsp:sp>
    <dsp:sp modelId="{BCA86617-AED6-4307-985C-15E5A9B9DDAE}">
      <dsp:nvSpPr>
        <dsp:cNvPr id="0" name=""/>
        <dsp:cNvSpPr/>
      </dsp:nvSpPr>
      <dsp:spPr>
        <a:xfrm>
          <a:off x="0" y="726639"/>
          <a:ext cx="4774623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21EA1583-CE60-4311-8E9D-C038FCBE338A}">
      <dsp:nvSpPr>
        <dsp:cNvPr id="0" name=""/>
        <dsp:cNvSpPr/>
      </dsp:nvSpPr>
      <dsp:spPr>
        <a:xfrm>
          <a:off x="0" y="726639"/>
          <a:ext cx="4774623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Minder toetsing tussentijds</a:t>
          </a:r>
          <a:endParaRPr lang="en-US" sz="2000" kern="1200"/>
        </a:p>
      </dsp:txBody>
      <dsp:txXfrm>
        <a:off x="0" y="726639"/>
        <a:ext cx="4774623" cy="724514"/>
      </dsp:txXfrm>
    </dsp:sp>
    <dsp:sp modelId="{E8685AC0-75AD-44BA-A62B-4CDAF9BEE924}">
      <dsp:nvSpPr>
        <dsp:cNvPr id="0" name=""/>
        <dsp:cNvSpPr/>
      </dsp:nvSpPr>
      <dsp:spPr>
        <a:xfrm>
          <a:off x="0" y="1451154"/>
          <a:ext cx="4774623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819FCA55-829C-478C-9268-F349FE083ED5}">
      <dsp:nvSpPr>
        <dsp:cNvPr id="0" name=""/>
        <dsp:cNvSpPr/>
      </dsp:nvSpPr>
      <dsp:spPr>
        <a:xfrm>
          <a:off x="0" y="1451154"/>
          <a:ext cx="4774623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Grotere hoeveelheden stof, langere teksten, minder reproductie, meer inzichtvragen</a:t>
          </a:r>
          <a:endParaRPr lang="en-US" sz="2000" kern="1200"/>
        </a:p>
      </dsp:txBody>
      <dsp:txXfrm>
        <a:off x="0" y="1451154"/>
        <a:ext cx="4774623" cy="724514"/>
      </dsp:txXfrm>
    </dsp:sp>
    <dsp:sp modelId="{0C5F704F-DBC0-48DC-B02B-3AD455D23B11}">
      <dsp:nvSpPr>
        <dsp:cNvPr id="0" name=""/>
        <dsp:cNvSpPr/>
      </dsp:nvSpPr>
      <dsp:spPr>
        <a:xfrm>
          <a:off x="0" y="2175669"/>
          <a:ext cx="4774623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9B0D41CA-E8EF-49F0-9CF0-334B9F64E1FF}">
      <dsp:nvSpPr>
        <dsp:cNvPr id="0" name=""/>
        <dsp:cNvSpPr/>
      </dsp:nvSpPr>
      <dsp:spPr>
        <a:xfrm>
          <a:off x="0" y="2175669"/>
          <a:ext cx="4774623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Meer tussenuren: zelf studeren</a:t>
          </a:r>
          <a:endParaRPr lang="en-US" sz="2000" kern="1200"/>
        </a:p>
      </dsp:txBody>
      <dsp:txXfrm>
        <a:off x="0" y="2175669"/>
        <a:ext cx="4774623" cy="724514"/>
      </dsp:txXfrm>
    </dsp:sp>
    <dsp:sp modelId="{CEACDC0E-1B57-49BC-841E-7523E5FDA054}">
      <dsp:nvSpPr>
        <dsp:cNvPr id="0" name=""/>
        <dsp:cNvSpPr/>
      </dsp:nvSpPr>
      <dsp:spPr>
        <a:xfrm>
          <a:off x="0" y="2900183"/>
          <a:ext cx="4774623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354DBC4B-5ACC-4C67-97C0-2FD313658BA0}">
      <dsp:nvSpPr>
        <dsp:cNvPr id="0" name=""/>
        <dsp:cNvSpPr/>
      </dsp:nvSpPr>
      <dsp:spPr>
        <a:xfrm>
          <a:off x="0" y="2900183"/>
          <a:ext cx="4774623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Grotere nadruk op zelfstandigheid</a:t>
          </a:r>
          <a:endParaRPr lang="en-US" sz="2000" kern="1200"/>
        </a:p>
      </dsp:txBody>
      <dsp:txXfrm>
        <a:off x="0" y="2900183"/>
        <a:ext cx="4774623" cy="724514"/>
      </dsp:txXfrm>
    </dsp:sp>
    <dsp:sp modelId="{FC14AC60-626A-49AD-9AFA-E216A4A79F8C}">
      <dsp:nvSpPr>
        <dsp:cNvPr id="0" name=""/>
        <dsp:cNvSpPr/>
      </dsp:nvSpPr>
      <dsp:spPr>
        <a:xfrm>
          <a:off x="0" y="3624698"/>
          <a:ext cx="4774623" cy="0"/>
        </a:xfrm>
        <a:prstGeom prst="lin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1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</dsp:sp>
    <dsp:sp modelId="{C1709B34-12DD-4635-A164-D7E928E59621}">
      <dsp:nvSpPr>
        <dsp:cNvPr id="0" name=""/>
        <dsp:cNvSpPr/>
      </dsp:nvSpPr>
      <dsp:spPr>
        <a:xfrm>
          <a:off x="0" y="3624698"/>
          <a:ext cx="4774623" cy="72451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nl-NL" sz="2000" kern="1200"/>
            <a:t>Huiswerk  Magister</a:t>
          </a:r>
          <a:r>
            <a:rPr lang="nl-NL" sz="2000" kern="1200">
              <a:latin typeface="Calibri Light" panose="020F0302020204030204"/>
            </a:rPr>
            <a:t> </a:t>
          </a:r>
          <a:r>
            <a:rPr lang="nl-NL" sz="2000" kern="12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rPr>
            <a:t>en studiewijzer via Teams is leidend</a:t>
          </a:r>
          <a:endParaRPr lang="en-US" sz="2000" kern="1200">
            <a:latin typeface="Calibri" panose="020F0502020204030204" pitchFamily="34" charset="0"/>
            <a:ea typeface="Calibri" panose="020F0502020204030204" pitchFamily="34" charset="0"/>
            <a:cs typeface="Calibri" panose="020F0502020204030204" pitchFamily="34" charset="0"/>
          </a:endParaRPr>
        </a:p>
      </dsp:txBody>
      <dsp:txXfrm>
        <a:off x="0" y="3624698"/>
        <a:ext cx="4774623" cy="7245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8B4F11-05C1-448E-B085-F3B92657274E}">
      <dsp:nvSpPr>
        <dsp:cNvPr id="0" name=""/>
        <dsp:cNvSpPr/>
      </dsp:nvSpPr>
      <dsp:spPr>
        <a:xfrm>
          <a:off x="747" y="594229"/>
          <a:ext cx="2915339" cy="17492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600" kern="1200" err="1">
              <a:latin typeface="Euphemia"/>
            </a:rPr>
            <a:t>Leren</a:t>
          </a:r>
          <a:r>
            <a:rPr lang="en-US" sz="3600" kern="1200">
              <a:latin typeface="Euphemia"/>
            </a:rPr>
            <a:t> </a:t>
          </a:r>
          <a:r>
            <a:rPr lang="en-US" sz="3600" kern="1200" err="1">
              <a:latin typeface="Euphemia"/>
            </a:rPr>
            <a:t>leren</a:t>
          </a:r>
          <a:endParaRPr lang="en-US" sz="3600" kern="1200">
            <a:latin typeface="Euphemia"/>
          </a:endParaRPr>
        </a:p>
        <a:p>
          <a:pPr mar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600" kern="1200"/>
        </a:p>
      </dsp:txBody>
      <dsp:txXfrm>
        <a:off x="747" y="594229"/>
        <a:ext cx="2915339" cy="1749203"/>
      </dsp:txXfrm>
    </dsp:sp>
    <dsp:sp modelId="{587176D0-2BD7-4ECD-84E3-C4E055FE1CDE}">
      <dsp:nvSpPr>
        <dsp:cNvPr id="0" name=""/>
        <dsp:cNvSpPr/>
      </dsp:nvSpPr>
      <dsp:spPr>
        <a:xfrm>
          <a:off x="3207620" y="594229"/>
          <a:ext cx="2915339" cy="17492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en-US" sz="3600" kern="1200" err="1">
              <a:latin typeface="Euphemia"/>
            </a:rPr>
            <a:t>Leren</a:t>
          </a:r>
          <a:r>
            <a:rPr lang="en-US" sz="3600" kern="1200">
              <a:latin typeface="Euphemia"/>
            </a:rPr>
            <a:t> </a:t>
          </a:r>
          <a:r>
            <a:rPr lang="en-US" sz="3600" kern="1200" err="1">
              <a:latin typeface="Euphemia"/>
            </a:rPr>
            <a:t>leven</a:t>
          </a:r>
          <a:endParaRPr lang="en-US" sz="3600" kern="1200">
            <a:latin typeface="Euphemia"/>
          </a:endParaRPr>
        </a:p>
        <a:p>
          <a:pPr mar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600" kern="1200"/>
        </a:p>
      </dsp:txBody>
      <dsp:txXfrm>
        <a:off x="3207620" y="594229"/>
        <a:ext cx="2915339" cy="1749203"/>
      </dsp:txXfrm>
    </dsp:sp>
    <dsp:sp modelId="{5A2C7689-3706-4C27-A65A-BA86019906B1}">
      <dsp:nvSpPr>
        <dsp:cNvPr id="0" name=""/>
        <dsp:cNvSpPr/>
      </dsp:nvSpPr>
      <dsp:spPr>
        <a:xfrm>
          <a:off x="1604183" y="2634966"/>
          <a:ext cx="2915339" cy="174920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 sz="3600" kern="1200">
              <a:latin typeface="Euphemia"/>
            </a:rPr>
            <a:t>Leren kiezen</a:t>
          </a:r>
          <a:endParaRPr lang="en-US" sz="3600" kern="1200">
            <a:latin typeface="Euphemia"/>
          </a:endParaRPr>
        </a:p>
        <a:p>
          <a:pPr mar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3600" kern="1200"/>
        </a:p>
      </dsp:txBody>
      <dsp:txXfrm>
        <a:off x="1604183" y="2634966"/>
        <a:ext cx="2915339" cy="174920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99B7681-0222-493A-98E2-6BE21B254D50}">
      <dsp:nvSpPr>
        <dsp:cNvPr id="0" name=""/>
        <dsp:cNvSpPr/>
      </dsp:nvSpPr>
      <dsp:spPr>
        <a:xfrm>
          <a:off x="0" y="575541"/>
          <a:ext cx="1913658" cy="1148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 sz="1300" kern="1200">
              <a:latin typeface="Euphemia"/>
            </a:rPr>
            <a:t>Eerste aanspreekpunt voor ouders/verzorgers</a:t>
          </a:r>
          <a:endParaRPr lang="en-US" sz="1300" kern="1200">
            <a:latin typeface="Euphemia"/>
          </a:endParaRPr>
        </a:p>
        <a:p>
          <a:pPr marL="0" algn="ctr" defTabSz="2000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300" kern="1200"/>
        </a:p>
      </dsp:txBody>
      <dsp:txXfrm>
        <a:off x="0" y="575541"/>
        <a:ext cx="1913658" cy="1148195"/>
      </dsp:txXfrm>
    </dsp:sp>
    <dsp:sp modelId="{84F5CB73-6E62-4AF4-B7B6-1F32F8CBE3C6}">
      <dsp:nvSpPr>
        <dsp:cNvPr id="0" name=""/>
        <dsp:cNvSpPr/>
      </dsp:nvSpPr>
      <dsp:spPr>
        <a:xfrm>
          <a:off x="2105024" y="575541"/>
          <a:ext cx="1913658" cy="1148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ctr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 sz="1300" kern="1200">
              <a:latin typeface="Euphemia"/>
            </a:rPr>
            <a:t>In de gaten houden van voortgang (cijfers)</a:t>
          </a:r>
          <a:endParaRPr lang="en-US" sz="1300" kern="1200">
            <a:latin typeface="Euphemia"/>
          </a:endParaRPr>
        </a:p>
        <a:p>
          <a:pPr mar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300" kern="1200"/>
        </a:p>
      </dsp:txBody>
      <dsp:txXfrm>
        <a:off x="2105024" y="575541"/>
        <a:ext cx="1913658" cy="1148195"/>
      </dsp:txXfrm>
    </dsp:sp>
    <dsp:sp modelId="{84848D0E-23D7-42A0-BC8C-F38E0BF2FF48}">
      <dsp:nvSpPr>
        <dsp:cNvPr id="0" name=""/>
        <dsp:cNvSpPr/>
      </dsp:nvSpPr>
      <dsp:spPr>
        <a:xfrm>
          <a:off x="4210048" y="575541"/>
          <a:ext cx="1913658" cy="1148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 sz="1300" kern="1200">
              <a:latin typeface="Euphemia"/>
            </a:rPr>
            <a:t>In de gaten houden van sociaal-emotioneel functioneren</a:t>
          </a:r>
        </a:p>
        <a:p>
          <a:pPr mar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300" kern="1200"/>
        </a:p>
      </dsp:txBody>
      <dsp:txXfrm>
        <a:off x="4210048" y="575541"/>
        <a:ext cx="1913658" cy="1148195"/>
      </dsp:txXfrm>
    </dsp:sp>
    <dsp:sp modelId="{59956AE9-2715-44E7-85CD-DF325890B77D}">
      <dsp:nvSpPr>
        <dsp:cNvPr id="0" name=""/>
        <dsp:cNvSpPr/>
      </dsp:nvSpPr>
      <dsp:spPr>
        <a:xfrm>
          <a:off x="0" y="1915102"/>
          <a:ext cx="1913658" cy="1148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 sz="1300" kern="1200">
              <a:latin typeface="Euphemia"/>
            </a:rPr>
            <a:t>Controle absenties</a:t>
          </a:r>
          <a:endParaRPr lang="en-US" sz="1300" kern="1200">
            <a:latin typeface="Euphemia"/>
          </a:endParaRPr>
        </a:p>
        <a:p>
          <a:pPr mar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300" kern="1200"/>
        </a:p>
      </dsp:txBody>
      <dsp:txXfrm>
        <a:off x="0" y="1915102"/>
        <a:ext cx="1913658" cy="1148195"/>
      </dsp:txXfrm>
    </dsp:sp>
    <dsp:sp modelId="{6CEC1CFD-1236-41A8-8B12-DE28CEE5442A}">
      <dsp:nvSpPr>
        <dsp:cNvPr id="0" name=""/>
        <dsp:cNvSpPr/>
      </dsp:nvSpPr>
      <dsp:spPr>
        <a:xfrm>
          <a:off x="2105024" y="1915102"/>
          <a:ext cx="1913658" cy="1148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 sz="1300" kern="1200">
              <a:latin typeface="Euphemia"/>
            </a:rPr>
            <a:t>Doorverwijzing naar gerichte hulp indien nodig</a:t>
          </a:r>
        </a:p>
        <a:p>
          <a:pPr mar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300" kern="1200"/>
        </a:p>
      </dsp:txBody>
      <dsp:txXfrm>
        <a:off x="2105024" y="1915102"/>
        <a:ext cx="1913658" cy="1148195"/>
      </dsp:txXfrm>
    </dsp:sp>
    <dsp:sp modelId="{0160B629-9835-4F5E-9110-BE583DA7A166}">
      <dsp:nvSpPr>
        <dsp:cNvPr id="0" name=""/>
        <dsp:cNvSpPr/>
      </dsp:nvSpPr>
      <dsp:spPr>
        <a:xfrm>
          <a:off x="4210048" y="1915102"/>
          <a:ext cx="1913658" cy="1148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 sz="1300" kern="1200">
              <a:latin typeface="Euphemia"/>
            </a:rPr>
            <a:t>Zelfreflectie: eigenaarschap eigen leerproces</a:t>
          </a:r>
          <a:endParaRPr lang="en-US" sz="1300" kern="1200">
            <a:latin typeface="Euphemia"/>
          </a:endParaRPr>
        </a:p>
        <a:p>
          <a:pPr mar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300" kern="1200"/>
        </a:p>
      </dsp:txBody>
      <dsp:txXfrm>
        <a:off x="4210048" y="1915102"/>
        <a:ext cx="1913658" cy="1148195"/>
      </dsp:txXfrm>
    </dsp:sp>
    <dsp:sp modelId="{B28B4F11-05C1-448E-B085-F3B92657274E}">
      <dsp:nvSpPr>
        <dsp:cNvPr id="0" name=""/>
        <dsp:cNvSpPr/>
      </dsp:nvSpPr>
      <dsp:spPr>
        <a:xfrm>
          <a:off x="0" y="3254663"/>
          <a:ext cx="1913658" cy="1148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 sz="1300" kern="1200">
              <a:latin typeface="Euphemia"/>
            </a:rPr>
            <a:t>Aandacht voor/hulp bij plannen (huiswerk, </a:t>
          </a:r>
          <a:r>
            <a:rPr lang="nl-NL" sz="1300" kern="1200" err="1">
              <a:latin typeface="Euphemia"/>
            </a:rPr>
            <a:t>toetsweken</a:t>
          </a:r>
          <a:r>
            <a:rPr lang="nl-NL" sz="1300" kern="1200">
              <a:latin typeface="Euphemia"/>
            </a:rPr>
            <a:t>)</a:t>
          </a:r>
          <a:endParaRPr lang="en-US" sz="1300" kern="1200">
            <a:latin typeface="Euphemia"/>
          </a:endParaRPr>
        </a:p>
        <a:p>
          <a:pPr mar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300" kern="1200"/>
        </a:p>
      </dsp:txBody>
      <dsp:txXfrm>
        <a:off x="0" y="3254663"/>
        <a:ext cx="1913658" cy="1148195"/>
      </dsp:txXfrm>
    </dsp:sp>
    <dsp:sp modelId="{587176D0-2BD7-4ECD-84E3-C4E055FE1CDE}">
      <dsp:nvSpPr>
        <dsp:cNvPr id="0" name=""/>
        <dsp:cNvSpPr/>
      </dsp:nvSpPr>
      <dsp:spPr>
        <a:xfrm>
          <a:off x="2105024" y="3254663"/>
          <a:ext cx="1913658" cy="1148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 sz="1300" kern="1200">
              <a:latin typeface="Euphemia"/>
            </a:rPr>
            <a:t>Een-op-een gesprek met mentor</a:t>
          </a:r>
          <a:endParaRPr lang="en-US" sz="1300" kern="1200">
            <a:latin typeface="Euphemia"/>
          </a:endParaRPr>
        </a:p>
        <a:p>
          <a:pPr mar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300" kern="1200"/>
        </a:p>
      </dsp:txBody>
      <dsp:txXfrm>
        <a:off x="2105024" y="3254663"/>
        <a:ext cx="1913658" cy="1148195"/>
      </dsp:txXfrm>
    </dsp:sp>
    <dsp:sp modelId="{5A2C7689-3706-4C27-A65A-BA86019906B1}">
      <dsp:nvSpPr>
        <dsp:cNvPr id="0" name=""/>
        <dsp:cNvSpPr/>
      </dsp:nvSpPr>
      <dsp:spPr>
        <a:xfrm>
          <a:off x="4210048" y="3254663"/>
          <a:ext cx="1913658" cy="1148195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l-NL" sz="1300" kern="1200">
              <a:latin typeface="Euphemia"/>
            </a:rPr>
            <a:t>LOB</a:t>
          </a:r>
          <a:endParaRPr lang="en-US" sz="1300" kern="1200">
            <a:latin typeface="Euphemia"/>
          </a:endParaRPr>
        </a:p>
        <a:p>
          <a:pPr mar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nl-NL" sz="1300" kern="1200"/>
        </a:p>
      </dsp:txBody>
      <dsp:txXfrm>
        <a:off x="4210048" y="3254663"/>
        <a:ext cx="1913658" cy="114819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#1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>
            <a:extLst>
              <a:ext uri="{FF2B5EF4-FFF2-40B4-BE49-F238E27FC236}">
                <a16:creationId xmlns:a16="http://schemas.microsoft.com/office/drawing/2014/main" id="{0AEAED56-16CF-46F9-928A-9EA126771774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8675" name="Rectangle 3">
            <a:extLst>
              <a:ext uri="{FF2B5EF4-FFF2-40B4-BE49-F238E27FC236}">
                <a16:creationId xmlns:a16="http://schemas.microsoft.com/office/drawing/2014/main" id="{87C68A02-AAA4-4323-B21E-D97D29653037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fld id="{1B562BE8-9EA1-4B31-9EFA-532D6CF93F0B}" type="datetime1">
              <a:rPr lang="nl-NL"/>
              <a:pPr>
                <a:defRPr/>
              </a:pPr>
              <a:t>30-9-2026</a:t>
            </a:fld>
            <a:endParaRPr lang="nl-NL"/>
          </a:p>
        </p:txBody>
      </p:sp>
      <p:sp>
        <p:nvSpPr>
          <p:cNvPr id="28676" name="Rectangle 4">
            <a:extLst>
              <a:ext uri="{FF2B5EF4-FFF2-40B4-BE49-F238E27FC236}">
                <a16:creationId xmlns:a16="http://schemas.microsoft.com/office/drawing/2014/main" id="{D6C32C6F-70AF-4726-A4A7-0D4AF0E7F293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latin typeface="Calibri" pitchFamily="34" charset="0"/>
                <a:ea typeface="ＭＳ Ｐゴシック" charset="-128"/>
              </a:defRPr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28677" name="Rectangle 5">
            <a:extLst>
              <a:ext uri="{FF2B5EF4-FFF2-40B4-BE49-F238E27FC236}">
                <a16:creationId xmlns:a16="http://schemas.microsoft.com/office/drawing/2014/main" id="{3B56B5B7-64CF-4192-A18B-D8FD3AC8B126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fld id="{71BDC0E7-9DBF-4E29-9C2D-4536D0F8FC9A}" type="slidenum">
              <a:rPr lang="nl-NL" altLang="nl-NL"/>
              <a:pPr/>
              <a:t>‹nr.›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>
            <a:extLst>
              <a:ext uri="{FF2B5EF4-FFF2-40B4-BE49-F238E27FC236}">
                <a16:creationId xmlns:a16="http://schemas.microsoft.com/office/drawing/2014/main" id="{264317FD-14B6-42AE-BC3A-26570349DF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3" name="Tijdelijke aanduiding voor datum 2">
            <a:extLst>
              <a:ext uri="{FF2B5EF4-FFF2-40B4-BE49-F238E27FC236}">
                <a16:creationId xmlns:a16="http://schemas.microsoft.com/office/drawing/2014/main" id="{F12CEF48-1B9B-4555-AEBC-AC8FADC213C4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9B0E4571-1C5B-4DB4-ADAF-63C21A7CC120}" type="datetimeFigureOut">
              <a:rPr lang="nl-NL"/>
              <a:pPr>
                <a:defRPr/>
              </a:pPr>
              <a:t>30-9-2026</a:t>
            </a:fld>
            <a:endParaRPr lang="nl-NL"/>
          </a:p>
        </p:txBody>
      </p:sp>
      <p:sp>
        <p:nvSpPr>
          <p:cNvPr id="4" name="Tijdelijke aanduiding voor dia-afbeelding 3">
            <a:extLst>
              <a:ext uri="{FF2B5EF4-FFF2-40B4-BE49-F238E27FC236}">
                <a16:creationId xmlns:a16="http://schemas.microsoft.com/office/drawing/2014/main" id="{E4008D0C-8D8D-4ADD-9FD8-241D7777B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nl-NL" noProof="0"/>
          </a:p>
        </p:txBody>
      </p:sp>
      <p:sp>
        <p:nvSpPr>
          <p:cNvPr id="5" name="Tijdelijke aanduiding voor notities 4">
            <a:extLst>
              <a:ext uri="{FF2B5EF4-FFF2-40B4-BE49-F238E27FC236}">
                <a16:creationId xmlns:a16="http://schemas.microsoft.com/office/drawing/2014/main" id="{2B4B3556-CE4D-4529-869E-ED9EB01AD9E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 noProof="0"/>
              <a:t>Klikken om de tekststijl van het model te bewerken</a:t>
            </a:r>
          </a:p>
          <a:p>
            <a:pPr lvl="1"/>
            <a:r>
              <a:rPr lang="nl-NL" noProof="0"/>
              <a:t>Tweede niveau</a:t>
            </a:r>
          </a:p>
          <a:p>
            <a:pPr lvl="2"/>
            <a:r>
              <a:rPr lang="nl-NL" noProof="0"/>
              <a:t>Derde niveau</a:t>
            </a:r>
          </a:p>
          <a:p>
            <a:pPr lvl="3"/>
            <a:r>
              <a:rPr lang="nl-NL" noProof="0"/>
              <a:t>Vierde niveau</a:t>
            </a:r>
          </a:p>
          <a:p>
            <a:pPr lvl="4"/>
            <a:r>
              <a:rPr lang="nl-NL" noProof="0"/>
              <a:t>Vijfde niveau</a:t>
            </a:r>
          </a:p>
        </p:txBody>
      </p:sp>
      <p:sp>
        <p:nvSpPr>
          <p:cNvPr id="6" name="Tijdelijke aanduiding voor voettekst 5">
            <a:extLst>
              <a:ext uri="{FF2B5EF4-FFF2-40B4-BE49-F238E27FC236}">
                <a16:creationId xmlns:a16="http://schemas.microsoft.com/office/drawing/2014/main" id="{0F7F559D-98DF-4925-9284-6645730FE248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nl-NL"/>
          </a:p>
        </p:txBody>
      </p:sp>
      <p:sp>
        <p:nvSpPr>
          <p:cNvPr id="7" name="Tijdelijke aanduiding voor dianummer 6">
            <a:extLst>
              <a:ext uri="{FF2B5EF4-FFF2-40B4-BE49-F238E27FC236}">
                <a16:creationId xmlns:a16="http://schemas.microsoft.com/office/drawing/2014/main" id="{CAE91348-273E-4EA2-A5B5-C8E6EF599C7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43C2AD2-DFED-4567-B70B-128DF0A5EC8B}" type="slidenum">
              <a:rPr lang="nl-NL" altLang="nl-NL"/>
              <a:pPr/>
              <a:t>‹nr.›</a:t>
            </a:fld>
            <a:endParaRPr lang="nl-NL" altLang="nl-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C2AD2-DFED-4567-B70B-128DF0A5EC8B}" type="slidenum">
              <a:rPr lang="nl-NL" altLang="nl-NL" smtClean="0"/>
              <a:pPr/>
              <a:t>14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2948730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B3DED5-F492-041D-F7B5-D6F9ECA3FC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>
            <a:extLst>
              <a:ext uri="{FF2B5EF4-FFF2-40B4-BE49-F238E27FC236}">
                <a16:creationId xmlns:a16="http://schemas.microsoft.com/office/drawing/2014/main" id="{AAFD4F22-0E3D-57D7-8E18-AEF8BE37C50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>
            <a:extLst>
              <a:ext uri="{FF2B5EF4-FFF2-40B4-BE49-F238E27FC236}">
                <a16:creationId xmlns:a16="http://schemas.microsoft.com/office/drawing/2014/main" id="{16317089-EAC9-E7F1-C143-261BADDED74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>
            <a:extLst>
              <a:ext uri="{FF2B5EF4-FFF2-40B4-BE49-F238E27FC236}">
                <a16:creationId xmlns:a16="http://schemas.microsoft.com/office/drawing/2014/main" id="{4B27C68C-A0ED-603C-3017-02F5A6D42D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C2AD2-DFED-4567-B70B-128DF0A5EC8B}" type="slidenum">
              <a:rPr lang="nl-NL" altLang="nl-NL" smtClean="0"/>
              <a:pPr/>
              <a:t>15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408531596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C2AD2-DFED-4567-B70B-128DF0A5EC8B}" type="slidenum">
              <a:rPr lang="nl-NL" altLang="nl-NL" smtClean="0"/>
              <a:pPr/>
              <a:t>16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12859438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ia-afbeelding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Tijdelijke aanduiding voor notiti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43C2AD2-DFED-4567-B70B-128DF0A5EC8B}" type="slidenum">
              <a:rPr lang="nl-NL" altLang="nl-NL" smtClean="0"/>
              <a:pPr/>
              <a:t>17</a:t>
            </a:fld>
            <a:endParaRPr lang="nl-NL" altLang="nl-NL"/>
          </a:p>
        </p:txBody>
      </p:sp>
    </p:spTree>
    <p:extLst>
      <p:ext uri="{BB962C8B-B14F-4D97-AF65-F5344CB8AC3E}">
        <p14:creationId xmlns:p14="http://schemas.microsoft.com/office/powerpoint/2010/main" val="1613237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6336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46714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256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9219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9/30/2026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5703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9/30/2026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92562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9/30/2026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10230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7507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9/30/2026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2662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1123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1132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9/30/2026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334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mailto:g.louwen@atlascollege.nl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f.pera@atlascollege.nl" TargetMode="External"/><Relationship Id="rId4" Type="http://schemas.openxmlformats.org/officeDocument/2006/relationships/hyperlink" Target="mailto:H.kroon@atlascollege.nl" TargetMode="Externa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mailto:&#8195;osg-leerlingzaken@atlascollege.nl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e.hoogenboom@atlascollege.nl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hoorn.nl/nieuws/Vernieuwen-riool-verkeershinder-door-afsluitingen-Drieboomlaan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2" name="Rectangle 1039">
            <a:extLst>
              <a:ext uri="{FF2B5EF4-FFF2-40B4-BE49-F238E27FC236}">
                <a16:creationId xmlns:a16="http://schemas.microsoft.com/office/drawing/2014/main" id="{69AB23CA-CF96-42B0-847F-37A181DEBF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4" y="0"/>
            <a:ext cx="9143772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F4BC86E-3D9A-42FA-B172-765B8A1C5CA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84682" y="442914"/>
            <a:ext cx="5350811" cy="133129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 defTabSz="914400"/>
            <a:r>
              <a:rPr lang="en-US" sz="4000" b="1" kern="1200">
                <a:latin typeface="+mj-lt"/>
                <a:ea typeface="+mj-ea"/>
                <a:cs typeface="+mj-cs"/>
              </a:rPr>
              <a:t>Welkom </a:t>
            </a:r>
            <a:endParaRPr lang="en-US" sz="4000" b="1" kern="1200">
              <a:latin typeface="+mj-lt"/>
              <a:ea typeface="Calibri Light"/>
              <a:cs typeface="Calibri Light"/>
            </a:endParaRPr>
          </a:p>
        </p:txBody>
      </p:sp>
      <p:sp>
        <p:nvSpPr>
          <p:cNvPr id="1053" name="Freeform: Shape 1041">
            <a:extLst>
              <a:ext uri="{FF2B5EF4-FFF2-40B4-BE49-F238E27FC236}">
                <a16:creationId xmlns:a16="http://schemas.microsoft.com/office/drawing/2014/main" id="{A45FD7F6-BF7B-4588-AE38-90035891A14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73017" y="-18918"/>
            <a:ext cx="2685057" cy="3029264"/>
          </a:xfrm>
          <a:custGeom>
            <a:avLst/>
            <a:gdLst>
              <a:gd name="connsiteX0" fmla="*/ 19381 w 3580076"/>
              <a:gd name="connsiteY0" fmla="*/ 0 h 3029264"/>
              <a:gd name="connsiteX1" fmla="*/ 3580076 w 3580076"/>
              <a:gd name="connsiteY1" fmla="*/ 0 h 3029264"/>
              <a:gd name="connsiteX2" fmla="*/ 3580076 w 3580076"/>
              <a:gd name="connsiteY2" fmla="*/ 2559343 h 3029264"/>
              <a:gd name="connsiteX3" fmla="*/ 3556258 w 3580076"/>
              <a:gd name="connsiteY3" fmla="*/ 2578706 h 3029264"/>
              <a:gd name="connsiteX4" fmla="*/ 2887450 w 3580076"/>
              <a:gd name="connsiteY4" fmla="*/ 2826324 h 3029264"/>
              <a:gd name="connsiteX5" fmla="*/ 2575407 w 3580076"/>
              <a:gd name="connsiteY5" fmla="*/ 2906908 h 3029264"/>
              <a:gd name="connsiteX6" fmla="*/ 628491 w 3580076"/>
              <a:gd name="connsiteY6" fmla="*/ 2569492 h 3029264"/>
              <a:gd name="connsiteX7" fmla="*/ 113276 w 3580076"/>
              <a:gd name="connsiteY7" fmla="*/ 1240251 h 3029264"/>
              <a:gd name="connsiteX8" fmla="*/ 83702 w 3580076"/>
              <a:gd name="connsiteY8" fmla="*/ 1041556 h 3029264"/>
              <a:gd name="connsiteX9" fmla="*/ 7347 w 3580076"/>
              <a:gd name="connsiteY9" fmla="*/ 73049 h 30292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580076" h="3029264">
                <a:moveTo>
                  <a:pt x="19381" y="0"/>
                </a:moveTo>
                <a:lnTo>
                  <a:pt x="3580076" y="0"/>
                </a:lnTo>
                <a:lnTo>
                  <a:pt x="3580076" y="2559343"/>
                </a:lnTo>
                <a:lnTo>
                  <a:pt x="3556258" y="2578706"/>
                </a:lnTo>
                <a:cubicBezTo>
                  <a:pt x="3390615" y="2698133"/>
                  <a:pt x="3196665" y="2750327"/>
                  <a:pt x="2887450" y="2826324"/>
                </a:cubicBezTo>
                <a:cubicBezTo>
                  <a:pt x="2787996" y="2850747"/>
                  <a:pt x="2685123" y="2876042"/>
                  <a:pt x="2575407" y="2906908"/>
                </a:cubicBezTo>
                <a:cubicBezTo>
                  <a:pt x="1737105" y="3142655"/>
                  <a:pt x="1154843" y="3041718"/>
                  <a:pt x="628491" y="2569492"/>
                </a:cubicBezTo>
                <a:cubicBezTo>
                  <a:pt x="283045" y="2259569"/>
                  <a:pt x="200247" y="1841949"/>
                  <a:pt x="113276" y="1240251"/>
                </a:cubicBezTo>
                <a:cubicBezTo>
                  <a:pt x="103566" y="1173024"/>
                  <a:pt x="93505" y="1106186"/>
                  <a:pt x="83702" y="1041556"/>
                </a:cubicBezTo>
                <a:cubicBezTo>
                  <a:pt x="30763" y="691052"/>
                  <a:pt x="-19190" y="360006"/>
                  <a:pt x="7347" y="73049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54" name="Freeform: Shape 1043">
            <a:extLst>
              <a:ext uri="{FF2B5EF4-FFF2-40B4-BE49-F238E27FC236}">
                <a16:creationId xmlns:a16="http://schemas.microsoft.com/office/drawing/2014/main" id="{2F05AAE2-453E-4EDA-8961-D9B319978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74117" y="3297832"/>
            <a:ext cx="4469769" cy="3560169"/>
          </a:xfrm>
          <a:custGeom>
            <a:avLst/>
            <a:gdLst>
              <a:gd name="connsiteX0" fmla="*/ 5959692 w 5959692"/>
              <a:gd name="connsiteY0" fmla="*/ 3363787 h 3560169"/>
              <a:gd name="connsiteX1" fmla="*/ 5959692 w 5959692"/>
              <a:gd name="connsiteY1" fmla="*/ 3560169 h 3560169"/>
              <a:gd name="connsiteX2" fmla="*/ 5918326 w 5959692"/>
              <a:gd name="connsiteY2" fmla="*/ 3560169 h 3560169"/>
              <a:gd name="connsiteX3" fmla="*/ 3008109 w 5959692"/>
              <a:gd name="connsiteY3" fmla="*/ 42 h 3560169"/>
              <a:gd name="connsiteX4" fmla="*/ 4702247 w 5959692"/>
              <a:gd name="connsiteY4" fmla="*/ 626282 h 3560169"/>
              <a:gd name="connsiteX5" fmla="*/ 5069411 w 5959692"/>
              <a:gd name="connsiteY5" fmla="*/ 865826 h 3560169"/>
              <a:gd name="connsiteX6" fmla="*/ 5895906 w 5959692"/>
              <a:gd name="connsiteY6" fmla="*/ 1594994 h 3560169"/>
              <a:gd name="connsiteX7" fmla="*/ 5959691 w 5959692"/>
              <a:gd name="connsiteY7" fmla="*/ 1728783 h 3560169"/>
              <a:gd name="connsiteX8" fmla="*/ 5959691 w 5959692"/>
              <a:gd name="connsiteY8" fmla="*/ 2242763 h 3560169"/>
              <a:gd name="connsiteX9" fmla="*/ 5918347 w 5959692"/>
              <a:gd name="connsiteY9" fmla="*/ 2056598 h 3560169"/>
              <a:gd name="connsiteX10" fmla="*/ 5820285 w 5959692"/>
              <a:gd name="connsiteY10" fmla="*/ 1774807 h 3560169"/>
              <a:gd name="connsiteX11" fmla="*/ 4980935 w 5959692"/>
              <a:gd name="connsiteY11" fmla="*/ 946614 h 3560169"/>
              <a:gd name="connsiteX12" fmla="*/ 4635662 w 5959692"/>
              <a:gd name="connsiteY12" fmla="*/ 716464 h 3560169"/>
              <a:gd name="connsiteX13" fmla="*/ 3044280 w 5959692"/>
              <a:gd name="connsiteY13" fmla="*/ 109209 h 3560169"/>
              <a:gd name="connsiteX14" fmla="*/ 2119450 w 5959692"/>
              <a:gd name="connsiteY14" fmla="*/ 300880 h 3560169"/>
              <a:gd name="connsiteX15" fmla="*/ 919412 w 5959692"/>
              <a:gd name="connsiteY15" fmla="*/ 1696777 h 3560169"/>
              <a:gd name="connsiteX16" fmla="*/ 797804 w 5959692"/>
              <a:gd name="connsiteY16" fmla="*/ 1925546 h 3560169"/>
              <a:gd name="connsiteX17" fmla="*/ 287588 w 5959692"/>
              <a:gd name="connsiteY17" fmla="*/ 3069391 h 3560169"/>
              <a:gd name="connsiteX18" fmla="*/ 235658 w 5959692"/>
              <a:gd name="connsiteY18" fmla="*/ 3441477 h 3560169"/>
              <a:gd name="connsiteX19" fmla="*/ 239056 w 5959692"/>
              <a:gd name="connsiteY19" fmla="*/ 3560169 h 3560169"/>
              <a:gd name="connsiteX20" fmla="*/ 635 w 5959692"/>
              <a:gd name="connsiteY20" fmla="*/ 3560169 h 3560169"/>
              <a:gd name="connsiteX21" fmla="*/ 0 w 5959692"/>
              <a:gd name="connsiteY21" fmla="*/ 3534810 h 3560169"/>
              <a:gd name="connsiteX22" fmla="*/ 56896 w 5959692"/>
              <a:gd name="connsiteY22" fmla="*/ 3142342 h 3560169"/>
              <a:gd name="connsiteX23" fmla="*/ 605568 w 5959692"/>
              <a:gd name="connsiteY23" fmla="*/ 1932853 h 3560169"/>
              <a:gd name="connsiteX24" fmla="*/ 736162 w 5959692"/>
              <a:gd name="connsiteY24" fmla="*/ 1690788 h 3560169"/>
              <a:gd name="connsiteX25" fmla="*/ 2021319 w 5959692"/>
              <a:gd name="connsiteY25" fmla="*/ 209863 h 3560169"/>
              <a:gd name="connsiteX26" fmla="*/ 3008109 w 5959692"/>
              <a:gd name="connsiteY26" fmla="*/ 42 h 35601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</a:cxnLst>
            <a:rect l="l" t="t" r="r" b="b"/>
            <a:pathLst>
              <a:path w="5959692" h="3560169">
                <a:moveTo>
                  <a:pt x="5959692" y="3363787"/>
                </a:moveTo>
                <a:lnTo>
                  <a:pt x="5959692" y="3560169"/>
                </a:lnTo>
                <a:lnTo>
                  <a:pt x="5918326" y="3560169"/>
                </a:lnTo>
                <a:close/>
                <a:moveTo>
                  <a:pt x="3008109" y="42"/>
                </a:moveTo>
                <a:cubicBezTo>
                  <a:pt x="3549058" y="3372"/>
                  <a:pt x="4091345" y="208628"/>
                  <a:pt x="4702247" y="626282"/>
                </a:cubicBezTo>
                <a:cubicBezTo>
                  <a:pt x="4830168" y="713755"/>
                  <a:pt x="4951806" y="791097"/>
                  <a:pt x="5069411" y="865826"/>
                </a:cubicBezTo>
                <a:cubicBezTo>
                  <a:pt x="5495976" y="1136988"/>
                  <a:pt x="5734167" y="1298128"/>
                  <a:pt x="5895906" y="1594994"/>
                </a:cubicBezTo>
                <a:lnTo>
                  <a:pt x="5959691" y="1728783"/>
                </a:lnTo>
                <a:lnTo>
                  <a:pt x="5959691" y="2242763"/>
                </a:lnTo>
                <a:lnTo>
                  <a:pt x="5918347" y="2056598"/>
                </a:lnTo>
                <a:cubicBezTo>
                  <a:pt x="5891169" y="1960834"/>
                  <a:pt x="5858474" y="1866845"/>
                  <a:pt x="5820285" y="1774807"/>
                </a:cubicBezTo>
                <a:cubicBezTo>
                  <a:pt x="5666444" y="1404038"/>
                  <a:pt x="5439344" y="1244459"/>
                  <a:pt x="4980935" y="946614"/>
                </a:cubicBezTo>
                <a:cubicBezTo>
                  <a:pt x="4870349" y="874793"/>
                  <a:pt x="4755972" y="800460"/>
                  <a:pt x="4635662" y="716464"/>
                </a:cubicBezTo>
                <a:cubicBezTo>
                  <a:pt x="4061110" y="315407"/>
                  <a:pt x="3551697" y="116473"/>
                  <a:pt x="3044280" y="109209"/>
                </a:cubicBezTo>
                <a:cubicBezTo>
                  <a:pt x="2739831" y="104851"/>
                  <a:pt x="2436100" y="169494"/>
                  <a:pt x="2119450" y="300880"/>
                </a:cubicBezTo>
                <a:cubicBezTo>
                  <a:pt x="1565269" y="530823"/>
                  <a:pt x="1284534" y="1002904"/>
                  <a:pt x="919412" y="1696777"/>
                </a:cubicBezTo>
                <a:cubicBezTo>
                  <a:pt x="878625" y="1774305"/>
                  <a:pt x="837580" y="1851211"/>
                  <a:pt x="797804" y="1925546"/>
                </a:cubicBezTo>
                <a:cubicBezTo>
                  <a:pt x="582340" y="2328776"/>
                  <a:pt x="378892" y="2709642"/>
                  <a:pt x="287588" y="3069391"/>
                </a:cubicBezTo>
                <a:cubicBezTo>
                  <a:pt x="254851" y="3198359"/>
                  <a:pt x="237447" y="3321111"/>
                  <a:pt x="235658" y="3441477"/>
                </a:cubicBezTo>
                <a:lnTo>
                  <a:pt x="239056" y="3560169"/>
                </a:lnTo>
                <a:lnTo>
                  <a:pt x="635" y="3560169"/>
                </a:lnTo>
                <a:lnTo>
                  <a:pt x="0" y="3534810"/>
                </a:lnTo>
                <a:cubicBezTo>
                  <a:pt x="2402" y="3407978"/>
                  <a:pt x="21463" y="3278501"/>
                  <a:pt x="56896" y="3142342"/>
                </a:cubicBezTo>
                <a:cubicBezTo>
                  <a:pt x="155720" y="2762537"/>
                  <a:pt x="374193" y="2359525"/>
                  <a:pt x="605568" y="1932853"/>
                </a:cubicBezTo>
                <a:cubicBezTo>
                  <a:pt x="648282" y="1854194"/>
                  <a:pt x="692359" y="1772817"/>
                  <a:pt x="736162" y="1690788"/>
                </a:cubicBezTo>
                <a:cubicBezTo>
                  <a:pt x="1128289" y="956620"/>
                  <a:pt x="1429537" y="456850"/>
                  <a:pt x="2021319" y="209863"/>
                </a:cubicBezTo>
                <a:cubicBezTo>
                  <a:pt x="2359453" y="68739"/>
                  <a:pt x="2683541" y="-1956"/>
                  <a:pt x="3008109" y="42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1055" name="Freeform: Shape 1045">
            <a:extLst>
              <a:ext uri="{FF2B5EF4-FFF2-40B4-BE49-F238E27FC236}">
                <a16:creationId xmlns:a16="http://schemas.microsoft.com/office/drawing/2014/main" id="{CE2CF453-4871-4F22-8746-957F757DAA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7869" y="3124529"/>
            <a:ext cx="4606131" cy="3752389"/>
          </a:xfrm>
          <a:custGeom>
            <a:avLst/>
            <a:gdLst>
              <a:gd name="connsiteX0" fmla="*/ 3215595 w 6141507"/>
              <a:gd name="connsiteY0" fmla="*/ 37 h 3752389"/>
              <a:gd name="connsiteX1" fmla="*/ 5025810 w 6141507"/>
              <a:gd name="connsiteY1" fmla="*/ 667544 h 3752389"/>
              <a:gd name="connsiteX2" fmla="*/ 5418068 w 6141507"/>
              <a:gd name="connsiteY2" fmla="*/ 923043 h 3752389"/>
              <a:gd name="connsiteX3" fmla="*/ 6130109 w 6141507"/>
              <a:gd name="connsiteY3" fmla="*/ 1458777 h 3752389"/>
              <a:gd name="connsiteX4" fmla="*/ 6141506 w 6141507"/>
              <a:gd name="connsiteY4" fmla="*/ 1473047 h 3752389"/>
              <a:gd name="connsiteX5" fmla="*/ 6141507 w 6141507"/>
              <a:gd name="connsiteY5" fmla="*/ 3752389 h 3752389"/>
              <a:gd name="connsiteX6" fmla="*/ 0 w 6141507"/>
              <a:gd name="connsiteY6" fmla="*/ 3752389 h 3752389"/>
              <a:gd name="connsiteX7" fmla="*/ 7127 w 6141507"/>
              <a:gd name="connsiteY7" fmla="*/ 3638865 h 3752389"/>
              <a:gd name="connsiteX8" fmla="*/ 59603 w 6141507"/>
              <a:gd name="connsiteY8" fmla="*/ 3356358 h 3752389"/>
              <a:gd name="connsiteX9" fmla="*/ 646726 w 6141507"/>
              <a:gd name="connsiteY9" fmla="*/ 2064848 h 3752389"/>
              <a:gd name="connsiteX10" fmla="*/ 786444 w 6141507"/>
              <a:gd name="connsiteY10" fmla="*/ 1806355 h 3752389"/>
              <a:gd name="connsiteX11" fmla="*/ 2160845 w 6141507"/>
              <a:gd name="connsiteY11" fmla="*/ 224629 h 3752389"/>
              <a:gd name="connsiteX12" fmla="*/ 3215595 w 6141507"/>
              <a:gd name="connsiteY12" fmla="*/ 37 h 37523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141507" h="3752389">
                <a:moveTo>
                  <a:pt x="3215595" y="37"/>
                </a:moveTo>
                <a:cubicBezTo>
                  <a:pt x="3793727" y="3265"/>
                  <a:pt x="4373168" y="222053"/>
                  <a:pt x="5025810" y="667544"/>
                </a:cubicBezTo>
                <a:cubicBezTo>
                  <a:pt x="5162471" y="760846"/>
                  <a:pt x="5292423" y="843339"/>
                  <a:pt x="5418068" y="923043"/>
                </a:cubicBezTo>
                <a:cubicBezTo>
                  <a:pt x="5743584" y="1129628"/>
                  <a:pt x="5966418" y="1276344"/>
                  <a:pt x="6130109" y="1458777"/>
                </a:cubicBezTo>
                <a:lnTo>
                  <a:pt x="6141506" y="1473047"/>
                </a:lnTo>
                <a:lnTo>
                  <a:pt x="6141507" y="3752389"/>
                </a:lnTo>
                <a:lnTo>
                  <a:pt x="0" y="3752389"/>
                </a:lnTo>
                <a:lnTo>
                  <a:pt x="7127" y="3638865"/>
                </a:lnTo>
                <a:cubicBezTo>
                  <a:pt x="16780" y="3547020"/>
                  <a:pt x="34303" y="3453276"/>
                  <a:pt x="59603" y="3356358"/>
                </a:cubicBezTo>
                <a:cubicBezTo>
                  <a:pt x="165452" y="2950843"/>
                  <a:pt x="399187" y="2520480"/>
                  <a:pt x="646726" y="2064848"/>
                </a:cubicBezTo>
                <a:cubicBezTo>
                  <a:pt x="692424" y="1980851"/>
                  <a:pt x="739580" y="1893951"/>
                  <a:pt x="786444" y="1806355"/>
                </a:cubicBezTo>
                <a:cubicBezTo>
                  <a:pt x="1205972" y="1022363"/>
                  <a:pt x="1528233" y="488656"/>
                  <a:pt x="2160845" y="224629"/>
                </a:cubicBezTo>
                <a:cubicBezTo>
                  <a:pt x="2522310" y="73767"/>
                  <a:pt x="2868717" y="-1899"/>
                  <a:pt x="3215595" y="37"/>
                </a:cubicBezTo>
                <a:close/>
              </a:path>
            </a:pathLst>
          </a:custGeom>
          <a:noFill/>
          <a:ln w="19050">
            <a:solidFill>
              <a:srgbClr val="FFFFFF">
                <a:alpha val="5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sp>
        <p:nvSpPr>
          <p:cNvPr id="5" name="Tekstvak 4">
            <a:extLst>
              <a:ext uri="{FF2B5EF4-FFF2-40B4-BE49-F238E27FC236}">
                <a16:creationId xmlns:a16="http://schemas.microsoft.com/office/drawing/2014/main" id="{0F9A70BB-9660-A8EE-43ED-FC2B326CC926}"/>
              </a:ext>
            </a:extLst>
          </p:cNvPr>
          <p:cNvSpPr txBox="1"/>
          <p:nvPr/>
        </p:nvSpPr>
        <p:spPr>
          <a:xfrm>
            <a:off x="884682" y="1966431"/>
            <a:ext cx="5235633" cy="399780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defTabSz="9144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</a:pPr>
            <a:r>
              <a:rPr lang="en-US" sz="2400" b="1" dirty="0" err="1">
                <a:latin typeface="+mn-lt"/>
                <a:ea typeface="+mn-ea"/>
              </a:rPr>
              <a:t>Ouderavond</a:t>
            </a:r>
            <a:r>
              <a:rPr lang="en-US" sz="2400" b="1" dirty="0">
                <a:latin typeface="+mn-lt"/>
                <a:ea typeface="+mn-ea"/>
              </a:rPr>
              <a:t> </a:t>
            </a:r>
            <a:r>
              <a:rPr lang="en-US" sz="2400" b="1" dirty="0" err="1">
                <a:latin typeface="+mn-lt"/>
                <a:ea typeface="+mn-ea"/>
              </a:rPr>
              <a:t>vwo</a:t>
            </a:r>
            <a:r>
              <a:rPr lang="en-US" sz="2400" b="1" dirty="0">
                <a:latin typeface="+mn-lt"/>
                <a:ea typeface="+mn-ea"/>
              </a:rPr>
              <a:t> 4 </a:t>
            </a:r>
          </a:p>
          <a:p>
            <a:pPr defTabSz="9144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</a:pPr>
            <a:endParaRPr lang="en-US" sz="2400" b="1" dirty="0">
              <a:latin typeface="+mn-lt"/>
              <a:ea typeface="+mn-ea"/>
              <a:cs typeface="Calibri"/>
            </a:endParaRPr>
          </a:p>
          <a:p>
            <a:pPr defTabSz="9144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</a:pPr>
            <a:r>
              <a:rPr lang="en-US" sz="2400" b="1" dirty="0">
                <a:latin typeface="+mn-lt"/>
                <a:ea typeface="+mn-ea"/>
                <a:cs typeface="Calibri"/>
              </a:rPr>
              <a:t>3 September 2026</a:t>
            </a:r>
            <a:endParaRPr lang="en-US" sz="2400" b="1" dirty="0">
              <a:latin typeface="+mn-lt"/>
              <a:ea typeface="Calibri"/>
              <a:cs typeface="Calibri"/>
            </a:endParaRPr>
          </a:p>
          <a:p>
            <a:pPr indent="-228600" defTabSz="9144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2000" b="1" dirty="0">
              <a:latin typeface="+mn-lt"/>
              <a:ea typeface="Calibri"/>
              <a:cs typeface="Calibri"/>
            </a:endParaRPr>
          </a:p>
          <a:p>
            <a:pPr indent="-228600" defTabSz="914400" eaLnBrk="1" fontAlgn="auto" hangingPunct="1">
              <a:lnSpc>
                <a:spcPct val="90000"/>
              </a:lnSpc>
              <a:spcBef>
                <a:spcPts val="0"/>
              </a:spcBef>
              <a:spcAft>
                <a:spcPts val="450"/>
              </a:spcAft>
              <a:buFont typeface="Arial" panose="020B0604020202020204" pitchFamily="34" charset="0"/>
              <a:buChar char="•"/>
            </a:pPr>
            <a:endParaRPr lang="en-US" sz="2000" b="1" dirty="0">
              <a:latin typeface="+mn-lt"/>
              <a:ea typeface="Calibri"/>
              <a:cs typeface="Calibri"/>
            </a:endParaRPr>
          </a:p>
        </p:txBody>
      </p:sp>
      <p:pic>
        <p:nvPicPr>
          <p:cNvPr id="1026" name="Picture 2" descr="Middelbare school - OSG West-Friesland Hoorn - Wees jezelf!">
            <a:extLst>
              <a:ext uri="{FF2B5EF4-FFF2-40B4-BE49-F238E27FC236}">
                <a16:creationId xmlns:a16="http://schemas.microsoft.com/office/drawing/2014/main" id="{4BB8A840-68D5-4425-AA36-E57451A262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981" r="24905" b="-2"/>
          <a:stretch>
            <a:fillRect/>
          </a:stretch>
        </p:blipFill>
        <p:spPr bwMode="auto">
          <a:xfrm>
            <a:off x="6673596" y="10"/>
            <a:ext cx="2470407" cy="2743202"/>
          </a:xfrm>
          <a:custGeom>
            <a:avLst/>
            <a:gdLst/>
            <a:ahLst/>
            <a:cxnLst/>
            <a:rect l="l" t="t" r="r" b="b"/>
            <a:pathLst>
              <a:path w="3293877" h="2743212">
                <a:moveTo>
                  <a:pt x="37772" y="0"/>
                </a:moveTo>
                <a:lnTo>
                  <a:pt x="3293877" y="0"/>
                </a:lnTo>
                <a:lnTo>
                  <a:pt x="3293877" y="2133887"/>
                </a:lnTo>
                <a:lnTo>
                  <a:pt x="3222757" y="2223039"/>
                </a:lnTo>
                <a:cubicBezTo>
                  <a:pt x="3041339" y="2425251"/>
                  <a:pt x="2861221" y="2476800"/>
                  <a:pt x="2503136" y="2565392"/>
                </a:cubicBezTo>
                <a:cubicBezTo>
                  <a:pt x="2416757" y="2586746"/>
                  <a:pt x="2327408" y="2608861"/>
                  <a:pt x="2232111" y="2635826"/>
                </a:cubicBezTo>
                <a:cubicBezTo>
                  <a:pt x="1503976" y="2841768"/>
                  <a:pt x="998612" y="2754939"/>
                  <a:pt x="542319" y="2345567"/>
                </a:cubicBezTo>
                <a:cubicBezTo>
                  <a:pt x="242852" y="2076894"/>
                  <a:pt x="171565" y="1714314"/>
                  <a:pt x="96920" y="1191868"/>
                </a:cubicBezTo>
                <a:cubicBezTo>
                  <a:pt x="88586" y="1133496"/>
                  <a:pt x="79946" y="1075462"/>
                  <a:pt x="71529" y="1019346"/>
                </a:cubicBezTo>
                <a:cubicBezTo>
                  <a:pt x="26070" y="715012"/>
                  <a:pt x="-16826" y="427572"/>
                  <a:pt x="6623" y="178315"/>
                </a:cubicBezTo>
                <a:cubicBezTo>
                  <a:pt x="12226" y="118742"/>
                  <a:pt x="21526" y="62431"/>
                  <a:pt x="34833" y="8680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56" name="Freeform: Shape 1047">
            <a:extLst>
              <a:ext uri="{FF2B5EF4-FFF2-40B4-BE49-F238E27FC236}">
                <a16:creationId xmlns:a16="http://schemas.microsoft.com/office/drawing/2014/main" id="{6A0E0FAE-D6BC-43D5-ACA6-8CDE48477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673477" y="0"/>
            <a:ext cx="2470408" cy="2743212"/>
          </a:xfrm>
          <a:custGeom>
            <a:avLst/>
            <a:gdLst>
              <a:gd name="connsiteX0" fmla="*/ 37772 w 3293877"/>
              <a:gd name="connsiteY0" fmla="*/ 0 h 2743212"/>
              <a:gd name="connsiteX1" fmla="*/ 175506 w 3293877"/>
              <a:gd name="connsiteY1" fmla="*/ 0 h 2743212"/>
              <a:gd name="connsiteX2" fmla="*/ 149226 w 3293877"/>
              <a:gd name="connsiteY2" fmla="*/ 78193 h 2743212"/>
              <a:gd name="connsiteX3" fmla="*/ 122819 w 3293877"/>
              <a:gd name="connsiteY3" fmla="*/ 237010 h 2743212"/>
              <a:gd name="connsiteX4" fmla="*/ 180914 w 3293877"/>
              <a:gd name="connsiteY4" fmla="*/ 1023956 h 2743212"/>
              <a:gd name="connsiteX5" fmla="*/ 203979 w 3293877"/>
              <a:gd name="connsiteY5" fmla="*/ 1185356 h 2743212"/>
              <a:gd name="connsiteX6" fmla="*/ 612631 w 3293877"/>
              <a:gd name="connsiteY6" fmla="*/ 2264082 h 2743212"/>
              <a:gd name="connsiteX7" fmla="*/ 2171849 w 3293877"/>
              <a:gd name="connsiteY7" fmla="*/ 2532019 h 2743212"/>
              <a:gd name="connsiteX8" fmla="*/ 2422184 w 3293877"/>
              <a:gd name="connsiteY8" fmla="*/ 2465509 h 2743212"/>
              <a:gd name="connsiteX9" fmla="*/ 3087206 w 3293877"/>
              <a:gd name="connsiteY9" fmla="*/ 2143537 h 2743212"/>
              <a:gd name="connsiteX10" fmla="*/ 3203783 w 3293877"/>
              <a:gd name="connsiteY10" fmla="*/ 1995541 h 2743212"/>
              <a:gd name="connsiteX11" fmla="*/ 3293877 w 3293877"/>
              <a:gd name="connsiteY11" fmla="*/ 1849554 h 2743212"/>
              <a:gd name="connsiteX12" fmla="*/ 3293877 w 3293877"/>
              <a:gd name="connsiteY12" fmla="*/ 2133887 h 2743212"/>
              <a:gd name="connsiteX13" fmla="*/ 3222757 w 3293877"/>
              <a:gd name="connsiteY13" fmla="*/ 2223039 h 2743212"/>
              <a:gd name="connsiteX14" fmla="*/ 2503136 w 3293877"/>
              <a:gd name="connsiteY14" fmla="*/ 2565392 h 2743212"/>
              <a:gd name="connsiteX15" fmla="*/ 2232111 w 3293877"/>
              <a:gd name="connsiteY15" fmla="*/ 2635826 h 2743212"/>
              <a:gd name="connsiteX16" fmla="*/ 542319 w 3293877"/>
              <a:gd name="connsiteY16" fmla="*/ 2345567 h 2743212"/>
              <a:gd name="connsiteX17" fmla="*/ 96920 w 3293877"/>
              <a:gd name="connsiteY17" fmla="*/ 1191868 h 2743212"/>
              <a:gd name="connsiteX18" fmla="*/ 71529 w 3293877"/>
              <a:gd name="connsiteY18" fmla="*/ 1019346 h 2743212"/>
              <a:gd name="connsiteX19" fmla="*/ 6623 w 3293877"/>
              <a:gd name="connsiteY19" fmla="*/ 178315 h 2743212"/>
              <a:gd name="connsiteX20" fmla="*/ 34833 w 3293877"/>
              <a:gd name="connsiteY20" fmla="*/ 8680 h 27432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3293877" h="2743212">
                <a:moveTo>
                  <a:pt x="37772" y="0"/>
                </a:moveTo>
                <a:lnTo>
                  <a:pt x="175506" y="0"/>
                </a:lnTo>
                <a:lnTo>
                  <a:pt x="149226" y="78193"/>
                </a:lnTo>
                <a:cubicBezTo>
                  <a:pt x="136827" y="128527"/>
                  <a:pt x="128121" y="181246"/>
                  <a:pt x="122819" y="237010"/>
                </a:cubicBezTo>
                <a:cubicBezTo>
                  <a:pt x="100634" y="470331"/>
                  <a:pt x="139609" y="739241"/>
                  <a:pt x="180914" y="1023956"/>
                </a:cubicBezTo>
                <a:cubicBezTo>
                  <a:pt x="188562" y="1076454"/>
                  <a:pt x="196412" y="1130747"/>
                  <a:pt x="203979" y="1185356"/>
                </a:cubicBezTo>
                <a:cubicBezTo>
                  <a:pt x="271754" y="1674130"/>
                  <a:pt x="336774" y="2013298"/>
                  <a:pt x="612631" y="2264082"/>
                </a:cubicBezTo>
                <a:cubicBezTo>
                  <a:pt x="1032949" y="2646196"/>
                  <a:pt x="1499262" y="2726349"/>
                  <a:pt x="2171849" y="2532019"/>
                </a:cubicBezTo>
                <a:cubicBezTo>
                  <a:pt x="2259876" y="2506576"/>
                  <a:pt x="2342402" y="2485683"/>
                  <a:pt x="2422184" y="2465509"/>
                </a:cubicBezTo>
                <a:cubicBezTo>
                  <a:pt x="2752924" y="2381814"/>
                  <a:pt x="2919303" y="2333175"/>
                  <a:pt x="3087206" y="2143537"/>
                </a:cubicBezTo>
                <a:cubicBezTo>
                  <a:pt x="3128886" y="2096462"/>
                  <a:pt x="3167762" y="2047097"/>
                  <a:pt x="3203783" y="1995541"/>
                </a:cubicBezTo>
                <a:lnTo>
                  <a:pt x="3293877" y="1849554"/>
                </a:lnTo>
                <a:lnTo>
                  <a:pt x="3293877" y="2133887"/>
                </a:lnTo>
                <a:lnTo>
                  <a:pt x="3222757" y="2223039"/>
                </a:lnTo>
                <a:cubicBezTo>
                  <a:pt x="3041339" y="2425251"/>
                  <a:pt x="2861221" y="2476800"/>
                  <a:pt x="2503136" y="2565392"/>
                </a:cubicBezTo>
                <a:cubicBezTo>
                  <a:pt x="2416757" y="2586746"/>
                  <a:pt x="2327408" y="2608861"/>
                  <a:pt x="2232111" y="2635826"/>
                </a:cubicBezTo>
                <a:cubicBezTo>
                  <a:pt x="1503976" y="2841768"/>
                  <a:pt x="998612" y="2754939"/>
                  <a:pt x="542319" y="2345567"/>
                </a:cubicBezTo>
                <a:cubicBezTo>
                  <a:pt x="242852" y="2076894"/>
                  <a:pt x="171565" y="1714314"/>
                  <a:pt x="96920" y="1191868"/>
                </a:cubicBezTo>
                <a:cubicBezTo>
                  <a:pt x="88586" y="1133496"/>
                  <a:pt x="79946" y="1075462"/>
                  <a:pt x="71529" y="1019346"/>
                </a:cubicBezTo>
                <a:cubicBezTo>
                  <a:pt x="26070" y="715012"/>
                  <a:pt x="-16826" y="427572"/>
                  <a:pt x="6623" y="178315"/>
                </a:cubicBezTo>
                <a:cubicBezTo>
                  <a:pt x="12226" y="118742"/>
                  <a:pt x="21526" y="62431"/>
                  <a:pt x="34833" y="8680"/>
                </a:cubicBez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924832CB-E007-3DA6-E9EC-19617006C3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0" r="2" b="2"/>
          <a:stretch>
            <a:fillRect/>
          </a:stretch>
        </p:blipFill>
        <p:spPr bwMode="auto">
          <a:xfrm>
            <a:off x="4674227" y="3297831"/>
            <a:ext cx="4469769" cy="3560169"/>
          </a:xfrm>
          <a:custGeom>
            <a:avLst/>
            <a:gdLst/>
            <a:ahLst/>
            <a:cxnLst/>
            <a:rect l="l" t="t" r="r" b="b"/>
            <a:pathLst>
              <a:path w="5959692" h="3560169">
                <a:moveTo>
                  <a:pt x="3008109" y="42"/>
                </a:moveTo>
                <a:cubicBezTo>
                  <a:pt x="3549058" y="3372"/>
                  <a:pt x="4091345" y="208628"/>
                  <a:pt x="4702247" y="626282"/>
                </a:cubicBezTo>
                <a:cubicBezTo>
                  <a:pt x="4830168" y="713755"/>
                  <a:pt x="4951806" y="791097"/>
                  <a:pt x="5069411" y="865826"/>
                </a:cubicBezTo>
                <a:cubicBezTo>
                  <a:pt x="5495976" y="1136988"/>
                  <a:pt x="5734167" y="1298128"/>
                  <a:pt x="5895906" y="1594994"/>
                </a:cubicBezTo>
                <a:lnTo>
                  <a:pt x="5959691" y="1728783"/>
                </a:lnTo>
                <a:lnTo>
                  <a:pt x="5959692" y="3560169"/>
                </a:lnTo>
                <a:lnTo>
                  <a:pt x="635" y="3560169"/>
                </a:lnTo>
                <a:lnTo>
                  <a:pt x="0" y="3534810"/>
                </a:lnTo>
                <a:cubicBezTo>
                  <a:pt x="2402" y="3407978"/>
                  <a:pt x="21463" y="3278501"/>
                  <a:pt x="56896" y="3142342"/>
                </a:cubicBezTo>
                <a:cubicBezTo>
                  <a:pt x="155720" y="2762537"/>
                  <a:pt x="374193" y="2359525"/>
                  <a:pt x="605568" y="1932853"/>
                </a:cubicBezTo>
                <a:cubicBezTo>
                  <a:pt x="648282" y="1854194"/>
                  <a:pt x="692359" y="1772817"/>
                  <a:pt x="736162" y="1690788"/>
                </a:cubicBezTo>
                <a:cubicBezTo>
                  <a:pt x="1128289" y="956620"/>
                  <a:pt x="1429537" y="456850"/>
                  <a:pt x="2021319" y="209863"/>
                </a:cubicBezTo>
                <a:cubicBezTo>
                  <a:pt x="2359453" y="68739"/>
                  <a:pt x="2683541" y="-1956"/>
                  <a:pt x="3008109" y="42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04795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l-NL" sz="3000">
                <a:solidFill>
                  <a:prstClr val="white"/>
                </a:solidFill>
                <a:latin typeface="Calibri" panose="020F0502020204030204"/>
              </a:rPr>
              <a:t>Kennismaken</a:t>
            </a: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tel 4">
            <a:extLst>
              <a:ext uri="{FF2B5EF4-FFF2-40B4-BE49-F238E27FC236}">
                <a16:creationId xmlns:a16="http://schemas.microsoft.com/office/drawing/2014/main" id="{B362712F-A608-8E00-F9A2-5938B2A7A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>
                <a:ea typeface="Calibri Light"/>
                <a:cs typeface="Calibri Light"/>
              </a:rPr>
              <a:t>     Welkom</a:t>
            </a:r>
            <a:endParaRPr lang="nl-NL"/>
          </a:p>
        </p:txBody>
      </p:sp>
      <p:sp>
        <p:nvSpPr>
          <p:cNvPr id="9" name="Tijdelijke aanduiding voor inhoud 8">
            <a:extLst>
              <a:ext uri="{FF2B5EF4-FFF2-40B4-BE49-F238E27FC236}">
                <a16:creationId xmlns:a16="http://schemas.microsoft.com/office/drawing/2014/main" id="{AB430FB3-D51B-EE4F-9F62-D5835562DC1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lvl="7">
              <a:buFont typeface="Wingdings" panose="020B0604020202020204" pitchFamily="34" charset="0"/>
              <a:buChar char="§"/>
            </a:pPr>
            <a:endParaRPr lang="nl-NL" dirty="0">
              <a:ea typeface="Calibri"/>
              <a:cs typeface="Calibri"/>
            </a:endParaRPr>
          </a:p>
          <a:p>
            <a:pPr lvl="7">
              <a:buFont typeface="Wingdings" panose="020B0604020202020204" pitchFamily="34" charset="0"/>
              <a:buChar char="§"/>
            </a:pPr>
            <a:r>
              <a:rPr lang="nl-NL" sz="2800" dirty="0">
                <a:ea typeface="Calibri"/>
                <a:cs typeface="Calibri"/>
              </a:rPr>
              <a:t>Mentor V3A: Gerard Louwen</a:t>
            </a:r>
          </a:p>
          <a:p>
            <a:pPr lvl="7">
              <a:buFont typeface="Wingdings" panose="020B0604020202020204" pitchFamily="34" charset="0"/>
              <a:buChar char="§"/>
            </a:pPr>
            <a:r>
              <a:rPr lang="nl-NL" sz="2800" dirty="0">
                <a:ea typeface="Calibri"/>
                <a:cs typeface="Calibri"/>
                <a:hlinkClick r:id="rId3"/>
              </a:rPr>
              <a:t>g.louwen@atlascollege.nl</a:t>
            </a:r>
            <a:endParaRPr lang="nl-NL" sz="2800" dirty="0">
              <a:ea typeface="Calibri"/>
              <a:cs typeface="Calibri"/>
            </a:endParaRPr>
          </a:p>
          <a:p>
            <a:pPr lvl="7">
              <a:buFont typeface="Wingdings" panose="020B0604020202020204" pitchFamily="34" charset="0"/>
              <a:buChar char="§"/>
            </a:pPr>
            <a:r>
              <a:rPr lang="nl-NL" sz="2800" dirty="0">
                <a:ea typeface="Calibri"/>
                <a:cs typeface="Calibri"/>
              </a:rPr>
              <a:t>Mentor V3C: Hanneke Kroon</a:t>
            </a:r>
          </a:p>
          <a:p>
            <a:pPr lvl="7">
              <a:buFont typeface="Wingdings" panose="020B0604020202020204" pitchFamily="34" charset="0"/>
              <a:buChar char="§"/>
            </a:pPr>
            <a:r>
              <a:rPr lang="nl-NL" sz="2800" dirty="0">
                <a:ea typeface="Calibri"/>
                <a:cs typeface="Calibri"/>
                <a:hlinkClick r:id="rId4"/>
              </a:rPr>
              <a:t>h.kroon@atlascollege.nl</a:t>
            </a:r>
            <a:endParaRPr lang="nl-NL" sz="2800" dirty="0">
              <a:ea typeface="Calibri"/>
              <a:cs typeface="Calibri"/>
            </a:endParaRPr>
          </a:p>
          <a:p>
            <a:pPr lvl="7">
              <a:buFont typeface="Wingdings" panose="020B0604020202020204" pitchFamily="34" charset="0"/>
              <a:buChar char="§"/>
            </a:pPr>
            <a:r>
              <a:rPr lang="nl-NL" sz="2800" dirty="0">
                <a:ea typeface="Calibri"/>
                <a:cs typeface="Calibri"/>
              </a:rPr>
              <a:t>Mentor V4C: Frans Pera </a:t>
            </a:r>
          </a:p>
          <a:p>
            <a:pPr lvl="7">
              <a:buFont typeface="Wingdings" panose="020B0604020202020204" pitchFamily="34" charset="0"/>
              <a:buChar char="§"/>
            </a:pPr>
            <a:r>
              <a:rPr lang="nl-NL" sz="2800" dirty="0">
                <a:ea typeface="Calibri"/>
                <a:cs typeface="Calibri"/>
                <a:hlinkClick r:id="rId5"/>
              </a:rPr>
              <a:t>f.pera@atlascollege.nl</a:t>
            </a:r>
            <a:r>
              <a:rPr lang="nl-NL" sz="2800" dirty="0">
                <a:ea typeface="Calibri"/>
                <a:cs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355204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nl-NL" sz="3000">
                <a:solidFill>
                  <a:prstClr val="white"/>
                </a:solidFill>
                <a:latin typeface="Calibri" panose="020F0502020204030204"/>
              </a:rPr>
              <a:t>AGENDA</a:t>
            </a: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" name="Tijdelijke aanduiding voor inhoud 2">
            <a:extLst>
              <a:ext uri="{FF2B5EF4-FFF2-40B4-BE49-F238E27FC236}">
                <a16:creationId xmlns:a16="http://schemas.microsoft.com/office/drawing/2014/main" id="{28F4C0FB-6871-4C17-70C0-B644AC7E56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1349" y="1436024"/>
            <a:ext cx="5793596" cy="4471416"/>
          </a:xfrm>
        </p:spPr>
        <p:txBody>
          <a:bodyPr vert="horz" lIns="0" tIns="45720" rIns="0" bIns="45720" numCol="2" rtlCol="0" anchor="t">
            <a:normAutofit fontScale="85000" lnSpcReduction="20000"/>
          </a:bodyPr>
          <a:lstStyle/>
          <a:p>
            <a:pPr>
              <a:lnSpc>
                <a:spcPct val="110000"/>
              </a:lnSpc>
              <a:buFont typeface="Arial"/>
              <a:buChar char="•"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Team</a:t>
            </a: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Van de onderbouw naar   de bovenbouw</a:t>
            </a: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Mentor en </a:t>
            </a:r>
            <a:r>
              <a:rPr lang="nl-NL" altLang="nl-NL" sz="2400" dirty="0" err="1">
                <a:ea typeface="ＭＳ Ｐゴシック"/>
                <a:cs typeface="Verdana"/>
              </a:rPr>
              <a:t>mentorles</a:t>
            </a:r>
            <a:endParaRPr lang="nl-NL" altLang="nl-NL" sz="2400" dirty="0">
              <a:ea typeface="ＭＳ Ｐゴシック"/>
              <a:cs typeface="Verdana"/>
            </a:endParaRP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Contact en communicatie</a:t>
            </a: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Absentie (verzuim via magister: filmpje + mail Sorcha)</a:t>
            </a: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PTO</a:t>
            </a:r>
          </a:p>
          <a:p>
            <a:pPr marL="0" indent="0">
              <a:lnSpc>
                <a:spcPct val="110000"/>
              </a:lnSpc>
              <a:buNone/>
              <a:defRPr/>
            </a:pPr>
            <a:endParaRPr lang="nl-NL" altLang="nl-NL" sz="2400" dirty="0">
              <a:ea typeface="ＭＳ Ｐゴシック"/>
              <a:cs typeface="Verdana"/>
            </a:endParaRP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endParaRPr lang="nl-NL" altLang="nl-NL" sz="2400" dirty="0">
              <a:ea typeface="ＭＳ Ｐゴシック"/>
              <a:cs typeface="Verdana"/>
            </a:endParaRP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endParaRPr lang="nl-NL" altLang="nl-NL" sz="2400" dirty="0">
              <a:ea typeface="ＭＳ Ｐゴシック"/>
              <a:cs typeface="Verdana"/>
            </a:endParaRP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Lesplanners</a:t>
            </a: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Toetsing</a:t>
            </a: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Herkansingsregeling</a:t>
            </a: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LOB en decanaat</a:t>
            </a: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Mededelingen</a:t>
            </a: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Jaaroverzicht</a:t>
            </a: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r>
              <a:rPr lang="nl-NL" altLang="nl-NL" sz="2400" dirty="0">
                <a:ea typeface="ＭＳ Ｐゴシック"/>
                <a:cs typeface="Verdana"/>
              </a:rPr>
              <a:t>Vragen?</a:t>
            </a:r>
          </a:p>
          <a:p>
            <a:pPr>
              <a:lnSpc>
                <a:spcPct val="110000"/>
              </a:lnSpc>
              <a:buFont typeface="Arial"/>
              <a:buChar char="•"/>
              <a:defRPr/>
            </a:pPr>
            <a:endParaRPr lang="nl-NL" altLang="nl-NL" sz="2400" dirty="0">
              <a:latin typeface="Verdana"/>
              <a:ea typeface="ＭＳ Ｐゴシック" pitchFamily="34" charset="-128"/>
              <a:cs typeface="Verdana"/>
            </a:endParaRPr>
          </a:p>
          <a:p>
            <a:pPr marL="0" indent="0">
              <a:lnSpc>
                <a:spcPct val="110000"/>
              </a:lnSpc>
              <a:buFont typeface="Arial" charset="0"/>
              <a:buNone/>
              <a:defRPr/>
            </a:pPr>
            <a:endParaRPr lang="nl-NL" altLang="nl-NL" sz="2400" dirty="0">
              <a:latin typeface="Verdana"/>
              <a:ea typeface="ＭＳ Ｐゴシック" pitchFamily="34" charset="-128"/>
              <a:cs typeface="Verdana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nl-NL" sz="2400" dirty="0">
              <a:cs typeface="+mn-cs"/>
            </a:endParaRPr>
          </a:p>
          <a:p>
            <a:pPr marL="0" indent="0" eaLnBrk="1" hangingPunct="1">
              <a:lnSpc>
                <a:spcPct val="90000"/>
              </a:lnSpc>
              <a:buFont typeface="Arial" charset="0"/>
              <a:buNone/>
              <a:defRPr/>
            </a:pPr>
            <a:endParaRPr lang="nl-NL" sz="2400" dirty="0">
              <a:cs typeface="+mn-cs"/>
            </a:endParaRPr>
          </a:p>
          <a:p>
            <a:pPr eaLnBrk="1" hangingPunct="1">
              <a:lnSpc>
                <a:spcPct val="90000"/>
              </a:lnSpc>
              <a:buFont typeface="Arial" charset="0"/>
              <a:buChar char="•"/>
              <a:defRPr/>
            </a:pPr>
            <a:endParaRPr lang="nl-NL" sz="2400" dirty="0"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964720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>
                <a:solidFill>
                  <a:prstClr val="white"/>
                </a:solidFill>
                <a:latin typeface="Calibri" panose="020F0502020204030204"/>
              </a:rPr>
              <a:t>VAN DE ONDERBOUW NAAR DE BOVENBOUW</a:t>
            </a:r>
            <a:endParaRPr lang="nl-NL" sz="30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7" name="Tijdelijke aanduiding voor inhoud 2">
            <a:extLst>
              <a:ext uri="{FF2B5EF4-FFF2-40B4-BE49-F238E27FC236}">
                <a16:creationId xmlns:a16="http://schemas.microsoft.com/office/drawing/2014/main" id="{4C732041-687C-D187-E197-43B085DC87F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1592595"/>
              </p:ext>
            </p:extLst>
          </p:nvPr>
        </p:nvGraphicFramePr>
        <p:xfrm>
          <a:off x="3442563" y="1436024"/>
          <a:ext cx="4774623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4483143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>
                <a:solidFill>
                  <a:prstClr val="white"/>
                </a:solidFill>
                <a:latin typeface="Calibri" panose="020F0502020204030204"/>
              </a:rPr>
              <a:t>MENTORAAT</a:t>
            </a:r>
            <a:endParaRPr lang="nl-NL" sz="30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D9EDCB8-6AFD-7759-D9E3-F151B4EFBC3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4279438"/>
              </p:ext>
            </p:extLst>
          </p:nvPr>
        </p:nvGraphicFramePr>
        <p:xfrm>
          <a:off x="2780145" y="939800"/>
          <a:ext cx="6123707" cy="497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1201030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>
                <a:solidFill>
                  <a:prstClr val="white"/>
                </a:solidFill>
                <a:latin typeface="Calibri" panose="020F0502020204030204"/>
              </a:rPr>
              <a:t>MENTORAAT</a:t>
            </a:r>
            <a:endParaRPr lang="nl-NL" sz="30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9" name="Diagram 8">
            <a:extLst>
              <a:ext uri="{FF2B5EF4-FFF2-40B4-BE49-F238E27FC236}">
                <a16:creationId xmlns:a16="http://schemas.microsoft.com/office/drawing/2014/main" id="{7D9EDCB8-6AFD-7759-D9E3-F151B4EFBC33}"/>
              </a:ext>
            </a:extLst>
          </p:cNvPr>
          <p:cNvGraphicFramePr/>
          <p:nvPr/>
        </p:nvGraphicFramePr>
        <p:xfrm>
          <a:off x="2780145" y="939800"/>
          <a:ext cx="6123707" cy="4978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865796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>
                <a:solidFill>
                  <a:prstClr val="white"/>
                </a:solidFill>
                <a:latin typeface="Calibri" panose="020F0502020204030204"/>
              </a:rPr>
              <a:t>CONTACT</a:t>
            </a:r>
            <a:endParaRPr lang="nl-NL" sz="30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kstvak 2">
            <a:extLst>
              <a:ext uri="{FF2B5EF4-FFF2-40B4-BE49-F238E27FC236}">
                <a16:creationId xmlns:a16="http://schemas.microsoft.com/office/drawing/2014/main" id="{5A1EF298-3F16-3C42-7AC1-B2A123C8E188}"/>
              </a:ext>
            </a:extLst>
          </p:cNvPr>
          <p:cNvSpPr txBox="1"/>
          <p:nvPr/>
        </p:nvSpPr>
        <p:spPr>
          <a:xfrm>
            <a:off x="2718162" y="1629162"/>
            <a:ext cx="6439901" cy="415498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r>
              <a:rPr lang="nl-NL" altLang="nl-NL" sz="2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Mails sturen wij via het bij ons bekende e-mailadres.</a:t>
            </a:r>
            <a:endParaRPr lang="nl-NL" sz="2400">
              <a:latin typeface="Calibri"/>
              <a:ea typeface="Calibri"/>
              <a:cs typeface="Calibri"/>
            </a:endParaRPr>
          </a:p>
          <a:p>
            <a:pPr>
              <a:spcBef>
                <a:spcPct val="0"/>
              </a:spcBef>
              <a:buNone/>
            </a:pPr>
            <a:endParaRPr lang="nl-NL" altLang="nl-NL" sz="240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>
              <a:spcBef>
                <a:spcPct val="0"/>
              </a:spcBef>
              <a:buFontTx/>
              <a:buNone/>
            </a:pPr>
            <a:r>
              <a:rPr lang="nl-NL" altLang="nl-NL" sz="2400">
                <a:solidFill>
                  <a:srgbClr val="000000"/>
                </a:solidFill>
                <a:latin typeface="Calibri"/>
                <a:ea typeface="Calibri"/>
                <a:cs typeface="Calibri"/>
              </a:rPr>
              <a:t>Graag uw eigen gegevens controleren en, indien nodig, aanpassen in Magister.</a:t>
            </a:r>
          </a:p>
          <a:p>
            <a:endParaRPr lang="nl-NL" altLang="nl-NL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altLang="nl-NL" sz="2400">
                <a:latin typeface="Calibri"/>
                <a:ea typeface="Calibri"/>
                <a:cs typeface="Calibri"/>
              </a:rPr>
              <a:t>Handige e-mailadressen:</a:t>
            </a:r>
            <a:endParaRPr lang="nl-NL" altLang="nl-NL" sz="24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altLang="nl-NL" sz="2400">
                <a:latin typeface="Calibri"/>
                <a:ea typeface="Calibri"/>
                <a:cs typeface="Calibri"/>
              </a:rPr>
              <a:t>Mentor: </a:t>
            </a:r>
            <a:r>
              <a:rPr lang="nl-NL" altLang="nl-NL" sz="2400" b="1">
                <a:latin typeface="Calibri"/>
                <a:ea typeface="Calibri"/>
                <a:cs typeface="Calibri"/>
              </a:rPr>
              <a:t>k.golke@atlascollege.nl</a:t>
            </a:r>
            <a:endParaRPr lang="nl-NL" altLang="nl-NL" sz="24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nl-NL" altLang="nl-NL" sz="2400">
                <a:latin typeface="Calibri"/>
                <a:ea typeface="Calibri"/>
                <a:cs typeface="Calibri"/>
              </a:rPr>
              <a:t>Leerlingcoördinator VWO:  Katie Meijer</a:t>
            </a:r>
          </a:p>
          <a:p>
            <a:r>
              <a:rPr lang="nl-NL" altLang="nl-NL" sz="2400" b="1">
                <a:latin typeface="Calibri"/>
                <a:ea typeface="Calibri"/>
                <a:cs typeface="Calibri"/>
              </a:rPr>
              <a:t>osg-leerlingzaken@atlascollege.nl</a:t>
            </a:r>
            <a:endParaRPr lang="nl-NL"/>
          </a:p>
          <a:p>
            <a:r>
              <a:rPr lang="nl-NL" altLang="nl-NL" sz="2400">
                <a:latin typeface="Calibri"/>
                <a:ea typeface="Calibri"/>
                <a:cs typeface="Calibri"/>
              </a:rPr>
              <a:t>Verzuim:</a:t>
            </a:r>
            <a:r>
              <a:rPr lang="nl-NL" altLang="nl-NL" sz="2400" b="1">
                <a:latin typeface="Calibri"/>
                <a:ea typeface="Calibri"/>
                <a:cs typeface="Calibri"/>
              </a:rPr>
              <a:t> osg-absentie@atlascollege.nl</a:t>
            </a:r>
            <a:endParaRPr lang="nl-NL" altLang="nl-NL" sz="2400" b="1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719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COMMUNICATIE</a:t>
            </a:r>
            <a:endParaRPr lang="nl-NL" sz="28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ijdelijke aanduiding voor inhoud 7">
            <a:extLst>
              <a:ext uri="{FF2B5EF4-FFF2-40B4-BE49-F238E27FC236}">
                <a16:creationId xmlns:a16="http://schemas.microsoft.com/office/drawing/2014/main" id="{B2721012-5E49-5D02-942A-26CA5DFAF7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65525" y="1513292"/>
            <a:ext cx="7576517" cy="3576157"/>
          </a:xfrm>
        </p:spPr>
        <p:txBody>
          <a:bodyPr vert="horz" lIns="0" tIns="45720" rIns="0" bIns="45720" rtlCol="0" anchor="t">
            <a:noAutofit/>
          </a:bodyPr>
          <a:lstStyle/>
          <a:p>
            <a:pPr marL="0" indent="0">
              <a:buNone/>
            </a:pPr>
            <a:r>
              <a:rPr lang="nl-NL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Kleine zaken </a:t>
            </a:r>
            <a:r>
              <a:rPr lang="nl-NL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 e-mail</a:t>
            </a:r>
            <a:endParaRPr lang="nl-NL" sz="1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Wanneer e-mail te onpersoonlijk is   telefonisch</a:t>
            </a:r>
            <a:endParaRPr lang="nl-NL" sz="1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Het gesprek is te ingewikkeld 	 afspraak op school</a:t>
            </a:r>
            <a:endParaRPr lang="nl-NL" sz="1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l-NL" sz="1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Mentoren en docenten zijn het makkelijkst te bereiken via e-mail </a:t>
            </a:r>
            <a:endParaRPr lang="nl-NL" sz="1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l-NL" sz="1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Ouders zijn zelf verantwoordelijk voor het up-to-date houden van  </a:t>
            </a:r>
            <a:endParaRPr lang="nl-NL" sz="1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contactgegevens in Magister</a:t>
            </a:r>
            <a:endParaRPr lang="nl-NL" sz="1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nl-NL" sz="1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nl-NL" sz="180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Wingdings" panose="05000000000000000000" pitchFamily="2" charset="2"/>
              </a:rPr>
              <a:t>Leerlingen ontvangen alle e-mails op hun school-account (Portal)</a:t>
            </a:r>
            <a:endParaRPr lang="nl-NL" sz="180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67326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3" y="1914812"/>
            <a:ext cx="6858000" cy="3028377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14" y="1924949"/>
            <a:ext cx="6857999" cy="302837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3195" y="4092815"/>
            <a:ext cx="2501979" cy="302838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376302" y="969718"/>
            <a:ext cx="292526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914820" y="1904672"/>
            <a:ext cx="6858003" cy="3028376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350041" y="586855"/>
            <a:ext cx="2401025" cy="338749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lIns="91440" tIns="45720" rIns="91440" bIns="45720" rtlCol="0" anchor="b">
            <a:normAutofit/>
          </a:bodyPr>
          <a:lstStyle/>
          <a:p>
            <a:pPr algn="r" defTabSz="914400" eaLnBrk="1" fontAlgn="auto" hangingPunct="1">
              <a:lnSpc>
                <a:spcPct val="90000"/>
              </a:lnSpc>
              <a:spcAft>
                <a:spcPts val="600"/>
              </a:spcAft>
            </a:pPr>
            <a:r>
              <a:rPr lang="en-US" sz="35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ABSENTIE</a:t>
            </a:r>
          </a:p>
        </p:txBody>
      </p:sp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9A3448A3-1F4E-B265-A182-EF8FE16E9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0128" y="1712901"/>
            <a:ext cx="4916510" cy="507492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-228600">
              <a:spcBef>
                <a:spcPts val="1350"/>
              </a:spcBef>
            </a:pPr>
            <a:r>
              <a:rPr lang="en-US" sz="1600" err="1"/>
              <a:t>Ziekmelden</a:t>
            </a:r>
            <a:r>
              <a:rPr lang="en-US" sz="1600"/>
              <a:t> en </a:t>
            </a:r>
            <a:r>
              <a:rPr lang="en-US" sz="1600" err="1"/>
              <a:t>kort</a:t>
            </a:r>
            <a:r>
              <a:rPr lang="en-US" sz="1600"/>
              <a:t> </a:t>
            </a:r>
            <a:r>
              <a:rPr lang="en-US" sz="1600" err="1"/>
              <a:t>verzuim</a:t>
            </a:r>
            <a:r>
              <a:rPr lang="en-US" sz="1600"/>
              <a:t> via </a:t>
            </a:r>
            <a:r>
              <a:rPr lang="en-US" sz="1600" err="1"/>
              <a:t>Magisterapp</a:t>
            </a:r>
            <a:r>
              <a:rPr lang="en-US" sz="1600"/>
              <a:t> (op </a:t>
            </a:r>
            <a:r>
              <a:rPr lang="en-US" sz="1600" err="1"/>
              <a:t>tijd</a:t>
            </a:r>
            <a:r>
              <a:rPr lang="en-US" sz="1600"/>
              <a:t> </a:t>
            </a:r>
            <a:r>
              <a:rPr lang="en-US" sz="1600" err="1"/>
              <a:t>blokkeren</a:t>
            </a:r>
            <a:r>
              <a:rPr lang="en-US" sz="1600"/>
              <a:t>, </a:t>
            </a:r>
            <a:r>
              <a:rPr lang="en-US" sz="1600" err="1"/>
              <a:t>niet</a:t>
            </a:r>
            <a:r>
              <a:rPr lang="en-US" sz="1600"/>
              <a:t> </a:t>
            </a:r>
            <a:r>
              <a:rPr lang="en-US" sz="1600" err="1"/>
              <a:t>meer</a:t>
            </a:r>
            <a:r>
              <a:rPr lang="en-US" sz="1600"/>
              <a:t> op </a:t>
            </a:r>
            <a:r>
              <a:rPr lang="en-US" sz="1600" err="1"/>
              <a:t>lesuur</a:t>
            </a:r>
            <a:r>
              <a:rPr lang="en-US" sz="1600"/>
              <a:t>)</a:t>
            </a:r>
            <a:endParaRPr lang="en-US" sz="1600">
              <a:ea typeface="Calibri"/>
              <a:cs typeface="Calibri"/>
            </a:endParaRPr>
          </a:p>
          <a:p>
            <a:pPr indent="-228600">
              <a:spcBef>
                <a:spcPts val="1350"/>
              </a:spcBef>
            </a:pPr>
            <a:r>
              <a:rPr lang="en-US" sz="1600"/>
              <a:t>Ziek en </a:t>
            </a:r>
            <a:r>
              <a:rPr lang="en-US" sz="1600" err="1"/>
              <a:t>hersteld</a:t>
            </a:r>
            <a:r>
              <a:rPr lang="en-US" sz="1600"/>
              <a:t> </a:t>
            </a:r>
            <a:r>
              <a:rPr lang="en-US" sz="1600" err="1"/>
              <a:t>melden</a:t>
            </a:r>
            <a:endParaRPr lang="en-US" sz="1600">
              <a:ea typeface="Calibri"/>
              <a:cs typeface="Calibri"/>
            </a:endParaRPr>
          </a:p>
          <a:p>
            <a:pPr indent="-228600">
              <a:spcBef>
                <a:spcPts val="1350"/>
              </a:spcBef>
            </a:pPr>
            <a:r>
              <a:rPr lang="en-US" sz="1600" err="1"/>
              <a:t>Ziekte</a:t>
            </a:r>
            <a:r>
              <a:rPr lang="en-US" sz="1600"/>
              <a:t>: 's morgens voor 8:30 via Magister app. Let op: </a:t>
            </a:r>
            <a:r>
              <a:rPr lang="en-US" sz="1600" err="1"/>
              <a:t>beter</a:t>
            </a:r>
            <a:r>
              <a:rPr lang="en-US" sz="1600"/>
              <a:t> </a:t>
            </a:r>
            <a:r>
              <a:rPr lang="en-US" sz="1600" err="1"/>
              <a:t>melden</a:t>
            </a:r>
            <a:r>
              <a:rPr lang="en-US" sz="1600"/>
              <a:t>!</a:t>
            </a:r>
            <a:endParaRPr lang="en-US" sz="1600">
              <a:ea typeface="Calibri"/>
              <a:cs typeface="Calibri"/>
            </a:endParaRPr>
          </a:p>
          <a:p>
            <a:pPr indent="-228600">
              <a:spcBef>
                <a:spcPts val="1350"/>
              </a:spcBef>
            </a:pPr>
            <a:r>
              <a:rPr lang="en-US" sz="1600"/>
              <a:t>Ziek </a:t>
            </a:r>
            <a:r>
              <a:rPr lang="en-US" sz="1600" err="1"/>
              <a:t>gedurende</a:t>
            </a:r>
            <a:r>
              <a:rPr lang="en-US" sz="1600"/>
              <a:t> de </a:t>
            </a:r>
            <a:r>
              <a:rPr lang="en-US" sz="1600" err="1"/>
              <a:t>dag</a:t>
            </a:r>
            <a:r>
              <a:rPr lang="en-US" sz="1600"/>
              <a:t>: </a:t>
            </a:r>
            <a:r>
              <a:rPr lang="en-US" sz="1600" err="1"/>
              <a:t>leerling</a:t>
            </a:r>
            <a:r>
              <a:rPr lang="en-US" sz="1600"/>
              <a:t> </a:t>
            </a:r>
            <a:r>
              <a:rPr lang="en-US" sz="1600" err="1"/>
              <a:t>meldt</a:t>
            </a:r>
            <a:r>
              <a:rPr lang="en-US" sz="1600"/>
              <a:t> </a:t>
            </a:r>
            <a:r>
              <a:rPr lang="en-US" sz="1600" err="1"/>
              <a:t>zich</a:t>
            </a:r>
            <a:r>
              <a:rPr lang="en-US" sz="1600"/>
              <a:t> </a:t>
            </a:r>
            <a:r>
              <a:rPr lang="en-US" sz="1600" err="1"/>
              <a:t>af</a:t>
            </a:r>
            <a:r>
              <a:rPr lang="en-US" sz="1600"/>
              <a:t> </a:t>
            </a:r>
            <a:r>
              <a:rPr lang="en-US" sz="1600" err="1"/>
              <a:t>bij</a:t>
            </a:r>
            <a:r>
              <a:rPr lang="en-US" sz="1600"/>
              <a:t> de </a:t>
            </a:r>
            <a:r>
              <a:rPr lang="en-US" sz="1600" err="1"/>
              <a:t>aanwezigheidscoördinator</a:t>
            </a:r>
            <a:r>
              <a:rPr lang="en-US" sz="1600"/>
              <a:t> in de </a:t>
            </a:r>
            <a:r>
              <a:rPr lang="en-US" sz="1600" err="1"/>
              <a:t>studiezaal</a:t>
            </a:r>
            <a:r>
              <a:rPr lang="en-US" sz="1600"/>
              <a:t> of </a:t>
            </a:r>
            <a:r>
              <a:rPr lang="en-US" sz="1600" err="1"/>
              <a:t>bij</a:t>
            </a:r>
            <a:r>
              <a:rPr lang="en-US" sz="1600"/>
              <a:t> de </a:t>
            </a:r>
            <a:r>
              <a:rPr lang="en-US" sz="1600" err="1"/>
              <a:t>conciërge</a:t>
            </a:r>
            <a:endParaRPr lang="en-US" sz="1600">
              <a:ea typeface="Calibri"/>
              <a:cs typeface="Calibri"/>
            </a:endParaRPr>
          </a:p>
          <a:p>
            <a:pPr indent="-228600">
              <a:spcBef>
                <a:spcPts val="1350"/>
              </a:spcBef>
            </a:pPr>
            <a:r>
              <a:rPr lang="en-US" sz="1600"/>
              <a:t>Voor </a:t>
            </a:r>
            <a:r>
              <a:rPr lang="en-US" sz="1600" err="1"/>
              <a:t>aanvragen</a:t>
            </a:r>
            <a:r>
              <a:rPr lang="en-US" sz="1600"/>
              <a:t> </a:t>
            </a:r>
            <a:r>
              <a:rPr lang="en-US" sz="1600" err="1"/>
              <a:t>bijzonder</a:t>
            </a:r>
            <a:r>
              <a:rPr lang="en-US" sz="1600"/>
              <a:t> </a:t>
            </a:r>
            <a:r>
              <a:rPr lang="en-US" sz="1600" err="1"/>
              <a:t>verlof</a:t>
            </a:r>
            <a:r>
              <a:rPr lang="en-US" sz="1600"/>
              <a:t>: </a:t>
            </a:r>
            <a:r>
              <a:rPr lang="en-US" sz="1600" err="1"/>
              <a:t>zie</a:t>
            </a:r>
            <a:r>
              <a:rPr lang="en-US" sz="1600"/>
              <a:t> </a:t>
            </a:r>
            <a:r>
              <a:rPr lang="en-US" sz="1600" err="1"/>
              <a:t>formulier</a:t>
            </a:r>
            <a:r>
              <a:rPr lang="en-US" sz="1600"/>
              <a:t> met </a:t>
            </a:r>
            <a:r>
              <a:rPr lang="en-US" sz="1600" err="1"/>
              <a:t>voorwaarden</a:t>
            </a:r>
            <a:r>
              <a:rPr lang="en-US" sz="1600"/>
              <a:t> op de website --&gt; </a:t>
            </a:r>
            <a:r>
              <a:rPr lang="en-US" sz="1600">
                <a:hlinkClick r:id="rId2"/>
              </a:rPr>
              <a:t>osg-leerlingzaken@atlascollege.nl</a:t>
            </a:r>
            <a:r>
              <a:rPr lang="en-US" sz="1600"/>
              <a:t> </a:t>
            </a:r>
            <a:endParaRPr lang="en-US" sz="1600">
              <a:ea typeface="Calibri"/>
              <a:cs typeface="Calibri"/>
            </a:endParaRPr>
          </a:p>
          <a:p>
            <a:pPr indent="-228600">
              <a:spcBef>
                <a:spcPts val="1350"/>
              </a:spcBef>
            </a:pPr>
            <a:r>
              <a:rPr lang="en-US" sz="1600"/>
              <a:t>Absentie </a:t>
            </a:r>
            <a:r>
              <a:rPr lang="en-US" sz="1600" err="1"/>
              <a:t>tijdens</a:t>
            </a:r>
            <a:r>
              <a:rPr lang="en-US" sz="1600"/>
              <a:t> toetsweken:</a:t>
            </a:r>
            <a:endParaRPr lang="en-US" sz="1600">
              <a:ea typeface="Calibri"/>
              <a:cs typeface="Calibri"/>
            </a:endParaRPr>
          </a:p>
          <a:p>
            <a:pPr lvl="1" indent="-228600">
              <a:spcBef>
                <a:spcPts val="1350"/>
              </a:spcBef>
              <a:buFont typeface="Arial" panose="020B0604020202020204" pitchFamily="34" charset="0"/>
              <a:buChar char="•"/>
            </a:pPr>
            <a:r>
              <a:rPr lang="en-US" sz="1600" err="1"/>
              <a:t>Planbare</a:t>
            </a:r>
            <a:r>
              <a:rPr lang="en-US" sz="1600"/>
              <a:t> </a:t>
            </a:r>
            <a:r>
              <a:rPr lang="en-US" sz="1600" err="1"/>
              <a:t>afspraken</a:t>
            </a:r>
            <a:r>
              <a:rPr lang="en-US" sz="1600"/>
              <a:t> </a:t>
            </a:r>
            <a:r>
              <a:rPr lang="en-US" sz="1600" err="1"/>
              <a:t>niet</a:t>
            </a:r>
            <a:r>
              <a:rPr lang="en-US" sz="1600"/>
              <a:t> </a:t>
            </a:r>
            <a:r>
              <a:rPr lang="en-US" sz="1600" err="1"/>
              <a:t>tijdens</a:t>
            </a:r>
            <a:r>
              <a:rPr lang="en-US" sz="1600"/>
              <a:t> de toetsweken! </a:t>
            </a:r>
            <a:endParaRPr lang="en-US" sz="1600">
              <a:ea typeface="Calibri"/>
              <a:cs typeface="Calibri"/>
            </a:endParaRPr>
          </a:p>
          <a:p>
            <a:pPr lvl="1" indent="-228600">
              <a:spcBef>
                <a:spcPts val="1350"/>
              </a:spcBef>
              <a:buFont typeface="Arial" panose="020B0604020202020204" pitchFamily="34" charset="0"/>
              <a:buChar char="•"/>
            </a:pPr>
            <a:r>
              <a:rPr lang="en-US" sz="1600"/>
              <a:t>Bij </a:t>
            </a:r>
            <a:r>
              <a:rPr lang="en-US" sz="1600" err="1"/>
              <a:t>ziekte</a:t>
            </a:r>
            <a:r>
              <a:rPr lang="en-US" sz="1600"/>
              <a:t> </a:t>
            </a:r>
            <a:r>
              <a:rPr lang="en-US" sz="1600" err="1"/>
              <a:t>tijdens</a:t>
            </a:r>
            <a:r>
              <a:rPr lang="en-US" sz="1600"/>
              <a:t> de </a:t>
            </a:r>
            <a:r>
              <a:rPr lang="en-US" sz="1600">
                <a:solidFill>
                  <a:srgbClr val="FF0000"/>
                </a:solidFill>
              </a:rPr>
              <a:t>toetsweek</a:t>
            </a:r>
            <a:r>
              <a:rPr lang="en-US" sz="1600"/>
              <a:t>: </a:t>
            </a:r>
            <a:r>
              <a:rPr lang="en-US" sz="1600" err="1"/>
              <a:t>elke</a:t>
            </a:r>
            <a:r>
              <a:rPr lang="en-US" sz="1600"/>
              <a:t> </a:t>
            </a:r>
            <a:r>
              <a:rPr lang="en-US" sz="1600" err="1"/>
              <a:t>ziektedag</a:t>
            </a:r>
            <a:r>
              <a:rPr lang="en-US" sz="1600"/>
              <a:t> op </a:t>
            </a:r>
            <a:r>
              <a:rPr lang="en-US" sz="1600" err="1"/>
              <a:t>tijd</a:t>
            </a:r>
            <a:r>
              <a:rPr lang="en-US" sz="1600"/>
              <a:t> </a:t>
            </a:r>
            <a:r>
              <a:rPr lang="en-US" sz="1600" err="1"/>
              <a:t>ziekmelden</a:t>
            </a:r>
            <a:r>
              <a:rPr lang="en-US" sz="1600"/>
              <a:t> via de Magister app!</a:t>
            </a:r>
            <a:endParaRPr lang="en-US" sz="1600">
              <a:ea typeface="Calibri"/>
              <a:cs typeface="Calibri"/>
            </a:endParaRPr>
          </a:p>
          <a:p>
            <a:pPr marL="0" indent="-228600">
              <a:spcBef>
                <a:spcPts val="900"/>
              </a:spcBef>
              <a:spcAft>
                <a:spcPts val="600"/>
              </a:spcAft>
            </a:pPr>
            <a:endParaRPr lang="en-US" sz="1600" b="1">
              <a:ea typeface="Calibri"/>
              <a:cs typeface="Calibri"/>
            </a:endParaRPr>
          </a:p>
          <a:p>
            <a:pPr indent="-228600">
              <a:spcBef>
                <a:spcPct val="0"/>
              </a:spcBef>
              <a:spcAft>
                <a:spcPct val="0"/>
              </a:spcAft>
            </a:pPr>
            <a:endParaRPr lang="en-US" sz="1600"/>
          </a:p>
          <a:p>
            <a:pPr indent="-228600"/>
            <a:endParaRPr lang="en-US" sz="1600"/>
          </a:p>
          <a:p>
            <a:pPr indent="-228600"/>
            <a:endParaRPr lang="en-US" sz="1600"/>
          </a:p>
          <a:p>
            <a:pPr indent="-228600"/>
            <a:endParaRPr lang="en-US" sz="1600"/>
          </a:p>
          <a:p>
            <a:pPr marL="0" indent="-228600"/>
            <a:endParaRPr lang="en-US" sz="1600"/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219652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>
                <a:solidFill>
                  <a:prstClr val="white"/>
                </a:solidFill>
                <a:latin typeface="Calibri" panose="020F0502020204030204"/>
              </a:rPr>
              <a:t>PTO / PTA </a:t>
            </a:r>
            <a:endParaRPr lang="en-US" sz="3200">
              <a:solidFill>
                <a:prstClr val="white"/>
              </a:solidFill>
              <a:latin typeface="Calibri" panose="020F0502020204030204"/>
              <a:ea typeface="Calibri"/>
              <a:cs typeface="Calibri"/>
            </a:endParaRP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jdelijke aanduiding voor inhoud 2">
            <a:extLst>
              <a:ext uri="{FF2B5EF4-FFF2-40B4-BE49-F238E27FC236}">
                <a16:creationId xmlns:a16="http://schemas.microsoft.com/office/drawing/2014/main" id="{FD60794D-8411-738D-1902-48B7E074AA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1226" y="1530061"/>
            <a:ext cx="6113313" cy="4351338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  <a:defRPr/>
            </a:pPr>
            <a:r>
              <a:rPr lang="nl-NL" altLang="nl-NL" sz="2000"/>
              <a:t>PTO = Programma van toetsing en overgang</a:t>
            </a:r>
            <a:endParaRPr lang="en-US"/>
          </a:p>
          <a:p>
            <a:pPr marL="0" indent="0">
              <a:buNone/>
              <a:defRPr/>
            </a:pPr>
            <a:r>
              <a:rPr lang="nl-NL" altLang="nl-NL" sz="2000"/>
              <a:t>PTA = Programma van toetsing en afsluiting </a:t>
            </a:r>
            <a:endParaRPr lang="nl-NL"/>
          </a:p>
          <a:p>
            <a:pPr marL="0" indent="0">
              <a:buNone/>
              <a:defRPr/>
            </a:pPr>
            <a:endParaRPr lang="nl-NL" altLang="nl-NL" sz="2000"/>
          </a:p>
          <a:p>
            <a:pPr>
              <a:buFont typeface="Arial" charset="0"/>
              <a:buChar char="•"/>
              <a:defRPr/>
            </a:pPr>
            <a:r>
              <a:rPr lang="nl-NL" sz="2000"/>
              <a:t>Het</a:t>
            </a:r>
            <a:r>
              <a:rPr lang="nl-NL" sz="2000">
                <a:ea typeface="+mn-lt"/>
                <a:cs typeface="+mn-lt"/>
              </a:rPr>
              <a:t> PTO/PTA vermeldt de inhoud van toetsen en de weging van de cijfers</a:t>
            </a:r>
            <a:endParaRPr lang="en-US"/>
          </a:p>
          <a:p>
            <a:pPr>
              <a:buFont typeface="Arial" charset="0"/>
              <a:buChar char="•"/>
              <a:defRPr/>
            </a:pPr>
            <a:r>
              <a:rPr lang="nl-NL" sz="2000">
                <a:ea typeface="+mn-lt"/>
                <a:cs typeface="+mn-lt"/>
              </a:rPr>
              <a:t>Bij een aantal vakken tellen de toetsen deels al mee voor het examendossier (School Examen, SE). --&gt; CKV, lezen voor de lijst                    </a:t>
            </a:r>
          </a:p>
          <a:p>
            <a:pPr>
              <a:buFont typeface="Arial" charset="0"/>
              <a:buChar char="•"/>
              <a:defRPr/>
            </a:pPr>
            <a:r>
              <a:rPr lang="nl-NL" sz="2000">
                <a:ea typeface="+mn-lt"/>
                <a:cs typeface="+mn-lt"/>
              </a:rPr>
              <a:t>De leerling weet dus waar hij/zij gedurende het jaar aan toe is, en waar aan moet worden voldaan.</a:t>
            </a:r>
            <a:endParaRPr lang="nl-NL" sz="2000"/>
          </a:p>
          <a:p>
            <a:pPr>
              <a:buFont typeface="Arial" charset="0"/>
              <a:buChar char="•"/>
              <a:defRPr/>
            </a:pPr>
            <a:endParaRPr lang="nl-NL" sz="2000"/>
          </a:p>
          <a:p>
            <a:pPr marL="0" indent="0" eaLnBrk="1" hangingPunct="1">
              <a:buNone/>
              <a:defRPr/>
            </a:pPr>
            <a:endParaRPr lang="nl-NL" altLang="nl-NL" sz="1800" b="1"/>
          </a:p>
        </p:txBody>
      </p:sp>
    </p:spTree>
    <p:extLst>
      <p:ext uri="{BB962C8B-B14F-4D97-AF65-F5344CB8AC3E}">
        <p14:creationId xmlns:p14="http://schemas.microsoft.com/office/powerpoint/2010/main" val="383157825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>
                <a:solidFill>
                  <a:prstClr val="white"/>
                </a:solidFill>
                <a:latin typeface="Calibri" panose="020F0502020204030204"/>
              </a:rPr>
              <a:t>TOETSING</a:t>
            </a:r>
            <a:endParaRPr lang="nl-NL" sz="32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ijdelijke aanduiding voor inhoud 2">
            <a:extLst>
              <a:ext uri="{FF2B5EF4-FFF2-40B4-BE49-F238E27FC236}">
                <a16:creationId xmlns:a16="http://schemas.microsoft.com/office/drawing/2014/main" id="{0157E6CD-CFD9-EA8E-09A7-CE109849B3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88359" y="1436024"/>
            <a:ext cx="6243205" cy="4351338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 eaLnBrk="1" fontAlgn="auto" hangingPunct="1">
              <a:spcAft>
                <a:spcPts val="0"/>
              </a:spcAft>
              <a:buNone/>
              <a:defRPr/>
            </a:pPr>
            <a:endParaRPr lang="nl-NL" altLang="nl-NL" sz="2400" dirty="0"/>
          </a:p>
          <a:p>
            <a:pPr marL="342900" indent="-342900">
              <a:defRPr/>
            </a:pPr>
            <a:r>
              <a:rPr lang="nl-NL" altLang="nl-NL" sz="2400" dirty="0">
                <a:ea typeface="Calibri" panose="020F0502020204030204"/>
                <a:cs typeface="Calibri" panose="020F0502020204030204"/>
              </a:rPr>
              <a:t>Je hebt gemiddeld 6 toetsen per vak per schooljaar</a:t>
            </a:r>
          </a:p>
          <a:p>
            <a:pPr indent="-274320">
              <a:spcAft>
                <a:spcPts val="0"/>
              </a:spcAft>
              <a:buFont typeface="Arial" charset="0"/>
              <a:buChar char="•"/>
              <a:defRPr/>
            </a:pPr>
            <a:r>
              <a:rPr lang="nl-NL" altLang="nl-NL" sz="2400" dirty="0"/>
              <a:t>Vier keer per jaar toetsweek</a:t>
            </a:r>
          </a:p>
          <a:p>
            <a:pPr indent="-274320">
              <a:buFont typeface="Arial" charset="0"/>
              <a:buChar char="•"/>
              <a:defRPr/>
            </a:pPr>
            <a:r>
              <a:rPr lang="nl-NL" altLang="nl-NL" sz="2400" dirty="0"/>
              <a:t>Geen lessen in toetsweek, alleen toetsen </a:t>
            </a:r>
          </a:p>
          <a:p>
            <a:pPr indent="-274320">
              <a:buFont typeface="Arial" charset="0"/>
              <a:buChar char="•"/>
              <a:defRPr/>
            </a:pPr>
            <a:r>
              <a:rPr lang="nl-NL" sz="2400" dirty="0"/>
              <a:t>Praktische opdrachten: werkstukken,</a:t>
            </a:r>
            <a:endParaRPr lang="nl-NL" sz="2400" dirty="0">
              <a:ea typeface="Calibri" panose="020F0502020204030204"/>
              <a:cs typeface="Calibri" panose="020F0502020204030204"/>
            </a:endParaRPr>
          </a:p>
          <a:p>
            <a:pPr marL="0" indent="0">
              <a:buNone/>
              <a:defRPr/>
            </a:pPr>
            <a:r>
              <a:rPr lang="nl-NL" sz="2400" dirty="0"/>
              <a:t>    presentaties, tentoonstellingen voor cijfer</a:t>
            </a:r>
          </a:p>
          <a:p>
            <a:pPr marL="0" indent="0">
              <a:buNone/>
              <a:defRPr/>
            </a:pPr>
            <a:endParaRPr lang="nl-NL" sz="2400" dirty="0"/>
          </a:p>
          <a:p>
            <a:pPr marL="0" indent="0">
              <a:buNone/>
              <a:defRPr/>
            </a:pPr>
            <a:endParaRPr lang="nl-NL" altLang="nl-NL" sz="2800" dirty="0"/>
          </a:p>
        </p:txBody>
      </p:sp>
    </p:spTree>
    <p:extLst>
      <p:ext uri="{BB962C8B-B14F-4D97-AF65-F5344CB8AC3E}">
        <p14:creationId xmlns:p14="http://schemas.microsoft.com/office/powerpoint/2010/main" val="27449721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>
                <a:solidFill>
                  <a:prstClr val="white"/>
                </a:solidFill>
                <a:latin typeface="Calibri" panose="020F0502020204030204"/>
              </a:rPr>
              <a:t>HERKANSINGS-REGELING</a:t>
            </a:r>
            <a:endParaRPr lang="nl-NL" sz="30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ijdelijke aanduiding voor inhoud 6">
            <a:extLst>
              <a:ext uri="{FF2B5EF4-FFF2-40B4-BE49-F238E27FC236}">
                <a16:creationId xmlns:a16="http://schemas.microsoft.com/office/drawing/2014/main" id="{70C4C2AC-FC8C-327A-52AE-10D96F86E46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2590218" y="1825133"/>
            <a:ext cx="6461418" cy="3200876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l-NL" sz="2000">
                <a:ea typeface="ＭＳ Ｐゴシック"/>
                <a:cs typeface="Arial"/>
              </a:rPr>
              <a:t>Iedere leerling heeft recht op herkansingen. </a:t>
            </a:r>
          </a:p>
          <a:p>
            <a:pPr fontAlgn="base"/>
            <a:r>
              <a:rPr lang="nl-NL" sz="2000" b="0" i="0">
                <a:solidFill>
                  <a:srgbClr val="000000"/>
                </a:solidFill>
                <a:effectLst/>
              </a:rPr>
              <a:t>Voor V4 is er een herkansingsmoment</a:t>
            </a:r>
            <a:r>
              <a:rPr lang="nl-NL" sz="2000">
                <a:solidFill>
                  <a:srgbClr val="000000"/>
                </a:solidFill>
              </a:rPr>
              <a:t> in periode 4.</a:t>
            </a:r>
            <a:endParaRPr lang="nl-NL" sz="2000" b="0" i="0">
              <a:solidFill>
                <a:srgbClr val="000000"/>
              </a:solidFill>
              <a:effectLst/>
              <a:ea typeface="Calibri"/>
              <a:cs typeface="Calibri"/>
            </a:endParaRPr>
          </a:p>
          <a:p>
            <a:pPr algn="l" fontAlgn="base"/>
            <a:r>
              <a:rPr lang="nl-NL" sz="2000" b="0" i="0">
                <a:solidFill>
                  <a:srgbClr val="000000"/>
                </a:solidFill>
                <a:effectLst/>
              </a:rPr>
              <a:t>Leerlingen kiezen drie toetsen uit periode 1 t/m 3. </a:t>
            </a:r>
          </a:p>
          <a:p>
            <a:pPr fontAlgn="base"/>
            <a:r>
              <a:rPr lang="nl-NL" sz="2000" b="0" i="0">
                <a:solidFill>
                  <a:srgbClr val="000000"/>
                </a:solidFill>
                <a:effectLst/>
              </a:rPr>
              <a:t>Het mogen ook drie toetsen uit </a:t>
            </a:r>
            <a:r>
              <a:rPr lang="nl-NL" sz="2000">
                <a:solidFill>
                  <a:srgbClr val="000000"/>
                </a:solidFill>
              </a:rPr>
              <a:t>dezelfde periode zijn</a:t>
            </a:r>
            <a:r>
              <a:rPr lang="nl-NL" sz="2000" b="0" i="0">
                <a:solidFill>
                  <a:srgbClr val="000000"/>
                </a:solidFill>
                <a:effectLst/>
              </a:rPr>
              <a:t>.</a:t>
            </a:r>
            <a:endParaRPr lang="nl-NL" sz="2000"/>
          </a:p>
          <a:p>
            <a:r>
              <a:rPr lang="nl-NL" sz="2000">
                <a:ea typeface="ＭＳ Ｐゴシック"/>
                <a:cs typeface="Arial"/>
              </a:rPr>
              <a:t>Het recht op herkansing vervalt bij niet inhalen tussentoetsen voor afgesproken datum.</a:t>
            </a:r>
          </a:p>
          <a:p>
            <a:endParaRPr lang="nl-NL" sz="2000"/>
          </a:p>
          <a:p>
            <a:pPr marL="0" indent="0">
              <a:buNone/>
            </a:pPr>
            <a:r>
              <a:rPr lang="nl-NL" sz="2000">
                <a:solidFill>
                  <a:srgbClr val="000000"/>
                </a:solidFill>
              </a:rPr>
              <a:t>Let op: ziek zijn tijdens herkansing betekent niet inhalen herkansing.</a:t>
            </a:r>
          </a:p>
        </p:txBody>
      </p:sp>
    </p:spTree>
    <p:extLst>
      <p:ext uri="{BB962C8B-B14F-4D97-AF65-F5344CB8AC3E}">
        <p14:creationId xmlns:p14="http://schemas.microsoft.com/office/powerpoint/2010/main" val="2008080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>
                <a:solidFill>
                  <a:prstClr val="white"/>
                </a:solidFill>
                <a:latin typeface="Calibri" panose="020F0502020204030204"/>
              </a:rPr>
              <a:t>LOB = </a:t>
            </a:r>
            <a:r>
              <a:rPr lang="en-US" sz="2000" err="1">
                <a:solidFill>
                  <a:prstClr val="white"/>
                </a:solidFill>
                <a:latin typeface="Calibri" panose="020F0502020204030204"/>
              </a:rPr>
              <a:t>loopbaanoriëntatie-begeleiding</a:t>
            </a:r>
            <a:endParaRPr lang="nl-NL" sz="20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hthoek 2">
            <a:extLst>
              <a:ext uri="{FF2B5EF4-FFF2-40B4-BE49-F238E27FC236}">
                <a16:creationId xmlns:a16="http://schemas.microsoft.com/office/drawing/2014/main" id="{D1AAE6A4-86D9-B9DE-E4BC-387A456BA49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05973" y="1139571"/>
            <a:ext cx="5651787" cy="4571999"/>
          </a:xfrm>
          <a:prstGeom prst="rect">
            <a:avLst/>
          </a:prstGeom>
        </p:spPr>
        <p:txBody>
          <a:bodyPr vert="horz" lIns="0" tIns="45720" rIns="0" bIns="45720" rtlCol="0" anchor="t">
            <a:normAutofit fontScale="92500" lnSpcReduction="20000"/>
          </a:bodyPr>
          <a:lstStyle/>
          <a:p>
            <a:pPr indent="-171450" defTabSz="6858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nl-NL" sz="2000"/>
          </a:p>
          <a:p>
            <a:pPr defTabSz="685800">
              <a:lnSpc>
                <a:spcPct val="90000"/>
              </a:lnSpc>
              <a:spcAft>
                <a:spcPts val="600"/>
              </a:spcAft>
              <a:defRPr/>
            </a:pPr>
            <a:r>
              <a:rPr lang="nl-NL" sz="2000" b="1">
                <a:latin typeface="Arial"/>
                <a:ea typeface="ＭＳ Ｐゴシック"/>
                <a:cs typeface="Arial"/>
              </a:rPr>
              <a:t>Doelstelling LOB</a:t>
            </a:r>
          </a:p>
          <a:p>
            <a:pPr defTabSz="685800">
              <a:lnSpc>
                <a:spcPct val="90000"/>
              </a:lnSpc>
              <a:spcAft>
                <a:spcPts val="600"/>
              </a:spcAft>
              <a:defRPr/>
            </a:pPr>
            <a:r>
              <a:rPr lang="nl-NL" sz="2000">
                <a:latin typeface="Arial"/>
                <a:ea typeface="ＭＳ Ｐゴシック"/>
                <a:cs typeface="Arial"/>
              </a:rPr>
              <a:t>De leerling kan een bewuste keuze maken voor het vervolg.</a:t>
            </a:r>
          </a:p>
          <a:p>
            <a:pPr defTabSz="685800">
              <a:lnSpc>
                <a:spcPct val="90000"/>
              </a:lnSpc>
              <a:spcAft>
                <a:spcPts val="600"/>
              </a:spcAft>
              <a:defRPr/>
            </a:pPr>
            <a:endParaRPr lang="nl-NL" sz="2000" b="1">
              <a:latin typeface="Arial"/>
              <a:ea typeface="ＭＳ Ｐゴシック"/>
              <a:cs typeface="Arial"/>
            </a:endParaRPr>
          </a:p>
          <a:p>
            <a:pPr defTabSz="685800">
              <a:lnSpc>
                <a:spcPct val="90000"/>
              </a:lnSpc>
              <a:spcAft>
                <a:spcPts val="600"/>
              </a:spcAft>
              <a:defRPr/>
            </a:pPr>
            <a:r>
              <a:rPr lang="nl-NL" sz="2000" b="1">
                <a:latin typeface="Arial"/>
                <a:ea typeface="ＭＳ Ｐゴシック"/>
                <a:cs typeface="Arial"/>
              </a:rPr>
              <a:t>Ondersteuning V4: </a:t>
            </a:r>
          </a:p>
          <a:p>
            <a:pPr marL="342900" indent="-34290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000">
                <a:latin typeface="Arial"/>
                <a:ea typeface="ＭＳ Ｐゴシック"/>
                <a:cs typeface="Arial"/>
              </a:rPr>
              <a:t>WO voorlichtingsdag 3 december ’26</a:t>
            </a:r>
          </a:p>
          <a:p>
            <a:pPr marL="342900" indent="-34290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000">
                <a:latin typeface="Arial"/>
                <a:ea typeface="ＭＳ Ｐゴシック"/>
                <a:cs typeface="Arial"/>
              </a:rPr>
              <a:t>Na de kerstvakantie ook meelopen HBO/WO</a:t>
            </a:r>
          </a:p>
          <a:p>
            <a:pPr marL="342900" indent="-34290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000">
                <a:latin typeface="Arial"/>
                <a:ea typeface="ＭＳ Ｐゴシック"/>
                <a:cs typeface="Arial"/>
              </a:rPr>
              <a:t>Masterclasses VU (info volgt)</a:t>
            </a:r>
          </a:p>
          <a:p>
            <a:pPr defTabSz="685800">
              <a:lnSpc>
                <a:spcPct val="90000"/>
              </a:lnSpc>
              <a:spcAft>
                <a:spcPts val="600"/>
              </a:spcAft>
              <a:defRPr/>
            </a:pPr>
            <a:endParaRPr lang="nl-NL" sz="2000" b="1">
              <a:latin typeface="Arial"/>
              <a:ea typeface="ＭＳ Ｐゴシック"/>
              <a:cs typeface="Arial"/>
            </a:endParaRPr>
          </a:p>
          <a:p>
            <a:pPr defTabSz="685800">
              <a:lnSpc>
                <a:spcPct val="90000"/>
              </a:lnSpc>
              <a:spcAft>
                <a:spcPts val="600"/>
              </a:spcAft>
              <a:defRPr/>
            </a:pPr>
            <a:r>
              <a:rPr lang="nl-NL" sz="2000" b="1">
                <a:latin typeface="Arial"/>
                <a:ea typeface="ＭＳ Ｐゴシック"/>
                <a:cs typeface="Arial"/>
              </a:rPr>
              <a:t>V5 en V6:</a:t>
            </a:r>
            <a:endParaRPr lang="nl-NL" sz="2000"/>
          </a:p>
          <a:p>
            <a:pPr marL="571500" indent="-45720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000">
                <a:latin typeface="Arial"/>
                <a:ea typeface="ＭＳ Ｐゴシック"/>
                <a:cs typeface="Arial"/>
              </a:rPr>
              <a:t>Open dagen hbo of universiteit</a:t>
            </a:r>
            <a:endParaRPr lang="nl-NL" sz="2000"/>
          </a:p>
          <a:p>
            <a:pPr marL="571500" indent="-45720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000">
                <a:latin typeface="Arial"/>
                <a:ea typeface="ＭＳ Ｐゴシック"/>
                <a:cs typeface="Arial"/>
              </a:rPr>
              <a:t>Meelopen met student </a:t>
            </a:r>
            <a:endParaRPr lang="nl-NL" sz="2000"/>
          </a:p>
          <a:p>
            <a:pPr marL="571500" indent="-45720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000" err="1">
                <a:latin typeface="Arial"/>
                <a:ea typeface="ＭＳ Ｐゴシック"/>
                <a:cs typeface="Arial"/>
              </a:rPr>
              <a:t>Proefstuderen</a:t>
            </a:r>
            <a:r>
              <a:rPr lang="nl-NL" sz="2000">
                <a:latin typeface="Arial"/>
                <a:ea typeface="ＭＳ Ｐゴシック"/>
                <a:cs typeface="Arial"/>
              </a:rPr>
              <a:t> </a:t>
            </a:r>
            <a:endParaRPr lang="nl-NL" sz="2000"/>
          </a:p>
          <a:p>
            <a:pPr marL="571500" indent="-457200" defTabSz="685800">
              <a:lnSpc>
                <a:spcPct val="90000"/>
              </a:lnSpc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nl-NL" sz="2000">
                <a:latin typeface="Arial"/>
                <a:ea typeface="ＭＳ Ｐゴシック"/>
                <a:cs typeface="Arial"/>
              </a:rPr>
              <a:t>(Eind-)gesprek met decaan </a:t>
            </a:r>
            <a:endParaRPr lang="nl-NL" sz="2000">
              <a:cs typeface="Arial"/>
            </a:endParaRPr>
          </a:p>
          <a:p>
            <a:pPr marL="285750" indent="-171450" defTabSz="6858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nl-NL" sz="2000" b="1"/>
          </a:p>
          <a:p>
            <a:pPr indent="-171450" defTabSz="685800">
              <a:lnSpc>
                <a:spcPct val="90000"/>
              </a:lnSpc>
              <a:spcAft>
                <a:spcPts val="600"/>
              </a:spcAft>
              <a:buFont typeface="Wingdings" panose="05000000000000000000" pitchFamily="2" charset="2"/>
              <a:buChar char="§"/>
              <a:defRPr/>
            </a:pPr>
            <a:endParaRPr lang="nl-NL" sz="2000" b="1"/>
          </a:p>
        </p:txBody>
      </p:sp>
    </p:spTree>
    <p:extLst>
      <p:ext uri="{BB962C8B-B14F-4D97-AF65-F5344CB8AC3E}">
        <p14:creationId xmlns:p14="http://schemas.microsoft.com/office/powerpoint/2010/main" val="31230302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000">
                <a:solidFill>
                  <a:prstClr val="white"/>
                </a:solidFill>
                <a:latin typeface="Calibri" panose="020F0502020204030204"/>
              </a:rPr>
              <a:t>DECAAN</a:t>
            </a:r>
            <a:endParaRPr lang="nl-NL" sz="20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vak 1">
            <a:extLst>
              <a:ext uri="{FF2B5EF4-FFF2-40B4-BE49-F238E27FC236}">
                <a16:creationId xmlns:a16="http://schemas.microsoft.com/office/drawing/2014/main" id="{E34D7C82-8658-B0E1-8F90-4BDD15F99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0218" y="1532745"/>
            <a:ext cx="6832891" cy="3120854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 marL="725488" indent="-725488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725170" indent="-72517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nl-NL" altLang="nl-NL" sz="2400" b="1">
              <a:latin typeface="+mn-lt"/>
              <a:cs typeface="Verdana"/>
            </a:endParaRPr>
          </a:p>
          <a:p>
            <a:pPr marL="725170" indent="-72517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nl-NL" altLang="nl-NL" sz="2400">
              <a:latin typeface="+mn-lt"/>
              <a:cs typeface="Verdana"/>
            </a:endParaRPr>
          </a:p>
          <a:p>
            <a:pPr marL="725170" indent="-725170" eaLnBrk="1" hangingPunct="1">
              <a:spcBef>
                <a:spcPct val="0"/>
              </a:spcBef>
              <a:buNone/>
              <a:defRPr/>
            </a:pPr>
            <a:r>
              <a:rPr lang="nl-NL" altLang="nl-NL" sz="2400">
                <a:latin typeface="+mn-lt"/>
                <a:ea typeface="ＭＳ Ｐゴシック"/>
                <a:cs typeface="Verdana"/>
              </a:rPr>
              <a:t>Decaan: Mw. Elze-</a:t>
            </a:r>
            <a:r>
              <a:rPr lang="nl-NL" altLang="nl-NL" sz="2400" err="1">
                <a:latin typeface="+mn-lt"/>
                <a:ea typeface="ＭＳ Ｐゴシック"/>
                <a:cs typeface="Verdana"/>
              </a:rPr>
              <a:t>marije</a:t>
            </a:r>
            <a:r>
              <a:rPr lang="nl-NL" altLang="nl-NL" sz="2400">
                <a:latin typeface="+mn-lt"/>
                <a:ea typeface="ＭＳ Ｐゴシック"/>
                <a:cs typeface="Verdana"/>
              </a:rPr>
              <a:t> Hoogenboom</a:t>
            </a:r>
          </a:p>
          <a:p>
            <a:pPr marL="725170" indent="-725170">
              <a:spcBef>
                <a:spcPct val="0"/>
              </a:spcBef>
              <a:buNone/>
              <a:defRPr/>
            </a:pPr>
            <a:endParaRPr lang="nl-NL" altLang="nl-NL" sz="2400">
              <a:latin typeface="+mn-lt"/>
              <a:ea typeface="ＭＳ Ｐゴシック"/>
              <a:cs typeface="Verdana"/>
            </a:endParaRPr>
          </a:p>
          <a:p>
            <a:pPr marL="0" indent="0" eaLnBrk="1" hangingPunct="1">
              <a:buNone/>
              <a:defRPr/>
            </a:pPr>
            <a:r>
              <a:rPr lang="nl-NL" altLang="nl-NL" sz="2400">
                <a:latin typeface="+mn-lt"/>
                <a:ea typeface="ＭＳ Ｐゴシック"/>
                <a:cs typeface="Verdana"/>
              </a:rPr>
              <a:t>E-mail: </a:t>
            </a:r>
            <a:r>
              <a:rPr lang="nl-NL" altLang="nl-NL" sz="2400">
                <a:latin typeface="+mn-lt"/>
                <a:ea typeface="ＭＳ Ｐゴシック"/>
                <a:cs typeface="Verdana"/>
                <a:hlinkClick r:id="rId4"/>
              </a:rPr>
              <a:t>e.hoogenboom@atlascollege.nl</a:t>
            </a:r>
            <a:r>
              <a:rPr lang="nl-NL" altLang="nl-NL" sz="2400">
                <a:latin typeface="+mn-lt"/>
                <a:ea typeface="ＭＳ Ｐゴシック"/>
                <a:cs typeface="Verdana"/>
              </a:rPr>
              <a:t> </a:t>
            </a:r>
            <a:endParaRPr lang="nl-NL" altLang="nl-NL" sz="2400">
              <a:solidFill>
                <a:srgbClr val="0070C0"/>
              </a:solidFill>
              <a:latin typeface="+mn-lt"/>
              <a:ea typeface="ＭＳ Ｐゴシック"/>
              <a:cs typeface="Calibri"/>
            </a:endParaRPr>
          </a:p>
          <a:p>
            <a:pPr marL="0" indent="0">
              <a:buNone/>
              <a:defRPr/>
            </a:pPr>
            <a:endParaRPr lang="nl-NL" sz="2400">
              <a:latin typeface="+mn-lt"/>
              <a:ea typeface="ＭＳ Ｐゴシック"/>
              <a:cs typeface="Calibri"/>
            </a:endParaRPr>
          </a:p>
          <a:p>
            <a:pPr marL="0" indent="0">
              <a:buNone/>
              <a:defRPr/>
            </a:pPr>
            <a:r>
              <a:rPr lang="nl-NL" sz="2400">
                <a:latin typeface="+mn-lt"/>
                <a:ea typeface="ＭＳ Ｐゴシック"/>
                <a:cs typeface="Calibri"/>
              </a:rPr>
              <a:t>Decanenpagina op de website is zichtbaar in het ouderportal</a:t>
            </a:r>
          </a:p>
        </p:txBody>
      </p:sp>
    </p:spTree>
    <p:extLst>
      <p:ext uri="{BB962C8B-B14F-4D97-AF65-F5344CB8AC3E}">
        <p14:creationId xmlns:p14="http://schemas.microsoft.com/office/powerpoint/2010/main" val="14761212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8C4D56-F555-30C1-4618-BE868237D4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59AE54BE-893E-6E9F-B019-A4280535BF98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MEDEDELINGEN</a:t>
            </a:r>
            <a:endParaRPr lang="nl-NL" sz="28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1F575D1A-C4B0-8D80-945E-C64EF5AA5D9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vak 1">
            <a:extLst>
              <a:ext uri="{FF2B5EF4-FFF2-40B4-BE49-F238E27FC236}">
                <a16:creationId xmlns:a16="http://schemas.microsoft.com/office/drawing/2014/main" id="{D5CEB535-6D00-D4C5-6055-8C97C938D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67915" y="1931324"/>
            <a:ext cx="6832891" cy="4193136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 marL="725488" indent="-725488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725170" indent="-72517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nl-NL" altLang="nl-NL" sz="2400" b="1">
              <a:latin typeface="+mn-lt"/>
              <a:cs typeface="Verdana"/>
            </a:endParaRPr>
          </a:p>
          <a:p>
            <a:pPr marL="725170" indent="-72517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nl-NL" sz="2400">
                <a:latin typeface="+mn-lt"/>
                <a:cs typeface="Verdana"/>
              </a:rPr>
              <a:t>Vrijwillige ouderbijdrage</a:t>
            </a:r>
          </a:p>
          <a:p>
            <a:pPr marL="725170" indent="-72517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nl-NL" sz="2400">
                <a:latin typeface="+mn-lt"/>
                <a:cs typeface="Verdana"/>
              </a:rPr>
              <a:t>Vrijwilligers: surveillanten, klankbordgroep leden, mediatheek</a:t>
            </a:r>
          </a:p>
          <a:p>
            <a:pPr marL="725170" indent="-72517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r>
              <a:rPr lang="nl-NL" altLang="nl-NL" sz="2400">
                <a:latin typeface="+mn-lt"/>
                <a:cs typeface="Verdana"/>
              </a:rPr>
              <a:t>Reizen: 12 april, kosten</a:t>
            </a:r>
          </a:p>
          <a:p>
            <a:pPr marL="725170" indent="-72517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r>
              <a:rPr lang="nl-NL" altLang="nl-NL" sz="2400">
                <a:latin typeface="+mn-lt"/>
                <a:cs typeface="Verdana"/>
              </a:rPr>
              <a:t>14 september t/m 27 november omleiding kruispunt </a:t>
            </a:r>
            <a:r>
              <a:rPr lang="nl-NL" altLang="nl-NL" sz="2400" err="1">
                <a:latin typeface="+mn-lt"/>
                <a:cs typeface="Verdana"/>
              </a:rPr>
              <a:t>Liornestraat</a:t>
            </a:r>
            <a:r>
              <a:rPr lang="nl-NL" altLang="nl-NL" sz="2400">
                <a:latin typeface="+mn-lt"/>
                <a:cs typeface="Verdana"/>
              </a:rPr>
              <a:t> en Drieboomlaan, extra reistijd</a:t>
            </a:r>
            <a:br>
              <a:rPr lang="nl-NL" altLang="nl-NL" sz="2400">
                <a:latin typeface="+mn-lt"/>
                <a:cs typeface="Verdana"/>
              </a:rPr>
            </a:br>
            <a:r>
              <a:rPr lang="nl-NL" sz="1600" u="sng">
                <a:hlinkClick r:id="rId4"/>
              </a:rPr>
              <a:t>https://www.hoorn.nl/nieuws/Vernieuwen-riool-verkeershinder-door-afsluitingen-Drieboomlaan.html</a:t>
            </a:r>
            <a:endParaRPr lang="nl-NL" sz="1600" u="sng"/>
          </a:p>
          <a:p>
            <a:pPr marL="725170" indent="-725170" eaLnBrk="1" hangingPunct="1">
              <a:lnSpc>
                <a:spcPct val="100000"/>
              </a:lnSpc>
              <a:spcBef>
                <a:spcPct val="0"/>
              </a:spcBef>
              <a:buNone/>
              <a:defRPr/>
            </a:pPr>
            <a:endParaRPr lang="nl-NL" sz="1600"/>
          </a:p>
          <a:p>
            <a:pPr marL="725170" indent="-72517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nl-NL" altLang="nl-NL" sz="2400">
              <a:latin typeface="+mn-lt"/>
              <a:cs typeface="Verdana"/>
            </a:endParaRPr>
          </a:p>
          <a:p>
            <a:pPr marL="725170" indent="-72517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nl-NL" altLang="nl-NL" sz="2400">
              <a:latin typeface="+mn-lt"/>
              <a:cs typeface="Verdana"/>
            </a:endParaRPr>
          </a:p>
          <a:p>
            <a:pPr marL="725170" indent="-72517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nl-NL" sz="4400">
              <a:latin typeface="+mn-lt"/>
              <a:ea typeface="ＭＳ Ｐゴシック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10761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JAARPLANNING</a:t>
            </a:r>
            <a:endParaRPr lang="nl-NL" sz="28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kstvak 1">
            <a:extLst>
              <a:ext uri="{FF2B5EF4-FFF2-40B4-BE49-F238E27FC236}">
                <a16:creationId xmlns:a16="http://schemas.microsoft.com/office/drawing/2014/main" id="{E34D7C82-8658-B0E1-8F90-4BDD15F993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10291" y="1541981"/>
            <a:ext cx="6832891" cy="1360372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 anchor="t">
            <a:spAutoFit/>
          </a:bodyPr>
          <a:lstStyle>
            <a:lvl1pPr marL="725488" indent="-725488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marL="725170" indent="-72517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nl-NL" altLang="nl-NL" sz="2400" b="1">
              <a:latin typeface="+mn-lt"/>
              <a:cs typeface="Verdana"/>
            </a:endParaRPr>
          </a:p>
          <a:p>
            <a:pPr marL="725170" indent="-725170" eaLnBrk="1" hangingPunct="1">
              <a:lnSpc>
                <a:spcPct val="80000"/>
              </a:lnSpc>
              <a:spcBef>
                <a:spcPct val="0"/>
              </a:spcBef>
              <a:buFontTx/>
              <a:buNone/>
              <a:defRPr/>
            </a:pPr>
            <a:endParaRPr lang="nl-NL" altLang="nl-NL" sz="2400">
              <a:latin typeface="+mn-lt"/>
              <a:cs typeface="Verdana"/>
            </a:endParaRPr>
          </a:p>
          <a:p>
            <a:pPr marL="725170" indent="-725170" eaLnBrk="1" hangingPunct="1">
              <a:spcBef>
                <a:spcPct val="0"/>
              </a:spcBef>
              <a:buNone/>
              <a:defRPr/>
            </a:pPr>
            <a:r>
              <a:rPr lang="nl-NL" altLang="nl-NL" sz="4400">
                <a:latin typeface="+mn-lt"/>
                <a:ea typeface="ＭＳ Ｐゴシック"/>
                <a:cs typeface="Verdana"/>
              </a:rPr>
              <a:t>Zie bijlage in mail</a:t>
            </a:r>
            <a:endParaRPr lang="nl-NL" sz="4400">
              <a:latin typeface="+mn-lt"/>
              <a:ea typeface="ＭＳ Ｐゴシック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5389081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>
            <a:extLst>
              <a:ext uri="{FF2B5EF4-FFF2-40B4-BE49-F238E27FC236}">
                <a16:creationId xmlns:a16="http://schemas.microsoft.com/office/drawing/2014/main" id="{E90A38A4-CFC2-4802-B1EF-6B9E0C68BAA0}"/>
              </a:ext>
            </a:extLst>
          </p:cNvPr>
          <p:cNvSpPr/>
          <p:nvPr/>
        </p:nvSpPr>
        <p:spPr>
          <a:xfrm>
            <a:off x="-229" y="1436024"/>
            <a:ext cx="2590447" cy="3979095"/>
          </a:xfrm>
          <a:prstGeom prst="rect">
            <a:avLst/>
          </a:prstGeom>
          <a:solidFill>
            <a:srgbClr val="FA803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2800">
                <a:solidFill>
                  <a:prstClr val="white"/>
                </a:solidFill>
                <a:latin typeface="Calibri" panose="020F0502020204030204"/>
              </a:rPr>
              <a:t>VRAGEN?</a:t>
            </a:r>
            <a:endParaRPr lang="nl-NL" sz="2800">
              <a:solidFill>
                <a:prstClr val="white"/>
              </a:solidFill>
              <a:latin typeface="Calibri" panose="020F0502020204030204"/>
            </a:endParaRPr>
          </a:p>
        </p:txBody>
      </p:sp>
      <p:pic>
        <p:nvPicPr>
          <p:cNvPr id="6" name="Picture 2" descr="Afbeelding met tekst, Lettertype, schermopname, ontwerp&#10;&#10;Automatisch gegenereerde beschrijving">
            <a:extLst>
              <a:ext uri="{FF2B5EF4-FFF2-40B4-BE49-F238E27FC236}">
                <a16:creationId xmlns:a16="http://schemas.microsoft.com/office/drawing/2014/main" id="{B89F585F-FC72-002D-A775-281DBA8814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360" b="2221"/>
          <a:stretch/>
        </p:blipFill>
        <p:spPr bwMode="auto">
          <a:xfrm>
            <a:off x="7441974" y="188062"/>
            <a:ext cx="1332566" cy="903541"/>
          </a:xfrm>
          <a:custGeom>
            <a:avLst/>
            <a:gdLst/>
            <a:ahLst/>
            <a:cxnLst/>
            <a:rect l="l" t="t" r="r" b="b"/>
            <a:pathLst>
              <a:path w="6006950" h="4187672">
                <a:moveTo>
                  <a:pt x="9223" y="0"/>
                </a:moveTo>
                <a:lnTo>
                  <a:pt x="6006950" y="0"/>
                </a:lnTo>
                <a:lnTo>
                  <a:pt x="6006950" y="4169490"/>
                </a:lnTo>
                <a:lnTo>
                  <a:pt x="5787907" y="4174448"/>
                </a:lnTo>
                <a:cubicBezTo>
                  <a:pt x="5713866" y="4173475"/>
                  <a:pt x="5639861" y="4169853"/>
                  <a:pt x="5566029" y="4163587"/>
                </a:cubicBezTo>
                <a:cubicBezTo>
                  <a:pt x="5458843" y="4155595"/>
                  <a:pt x="5350768" y="4144559"/>
                  <a:pt x="5244343" y="4164855"/>
                </a:cubicBezTo>
                <a:cubicBezTo>
                  <a:pt x="5127517" y="4187307"/>
                  <a:pt x="5010817" y="4187434"/>
                  <a:pt x="4892977" y="4181726"/>
                </a:cubicBezTo>
                <a:cubicBezTo>
                  <a:pt x="4792260" y="4176906"/>
                  <a:pt x="4691923" y="4151536"/>
                  <a:pt x="4590445" y="4178301"/>
                </a:cubicBezTo>
                <a:cubicBezTo>
                  <a:pt x="4580348" y="4179772"/>
                  <a:pt x="4570061" y="4179341"/>
                  <a:pt x="4560128" y="4177032"/>
                </a:cubicBezTo>
                <a:cubicBezTo>
                  <a:pt x="4449137" y="4161684"/>
                  <a:pt x="4337384" y="4174242"/>
                  <a:pt x="4226013" y="4169929"/>
                </a:cubicBezTo>
                <a:cubicBezTo>
                  <a:pt x="4174640" y="4167899"/>
                  <a:pt x="4122252" y="4169041"/>
                  <a:pt x="4071513" y="4163587"/>
                </a:cubicBezTo>
                <a:cubicBezTo>
                  <a:pt x="3955067" y="4151156"/>
                  <a:pt x="3838874" y="4144559"/>
                  <a:pt x="3723697" y="4173861"/>
                </a:cubicBezTo>
                <a:cubicBezTo>
                  <a:pt x="3690082" y="4181764"/>
                  <a:pt x="3655732" y="4186013"/>
                  <a:pt x="3621204" y="4186546"/>
                </a:cubicBezTo>
                <a:cubicBezTo>
                  <a:pt x="3508437" y="4190605"/>
                  <a:pt x="3396050" y="4182867"/>
                  <a:pt x="3283664" y="4176525"/>
                </a:cubicBezTo>
                <a:cubicBezTo>
                  <a:pt x="3205652" y="4172085"/>
                  <a:pt x="3127768" y="4162445"/>
                  <a:pt x="3049630" y="4170563"/>
                </a:cubicBezTo>
                <a:cubicBezTo>
                  <a:pt x="3004218" y="4175257"/>
                  <a:pt x="2958427" y="4175257"/>
                  <a:pt x="2913015" y="4170563"/>
                </a:cubicBezTo>
                <a:cubicBezTo>
                  <a:pt x="2829321" y="4160758"/>
                  <a:pt x="2744879" y="4158931"/>
                  <a:pt x="2660842" y="4165109"/>
                </a:cubicBezTo>
                <a:cubicBezTo>
                  <a:pt x="2535390" y="4175891"/>
                  <a:pt x="2410065" y="4184897"/>
                  <a:pt x="2284232" y="4167773"/>
                </a:cubicBezTo>
                <a:cubicBezTo>
                  <a:pt x="2212868" y="4156559"/>
                  <a:pt x="2140312" y="4155240"/>
                  <a:pt x="2068592" y="4163840"/>
                </a:cubicBezTo>
                <a:cubicBezTo>
                  <a:pt x="1897729" y="4187814"/>
                  <a:pt x="1726485" y="4180077"/>
                  <a:pt x="1555241" y="4170183"/>
                </a:cubicBezTo>
                <a:cubicBezTo>
                  <a:pt x="1440824" y="4163460"/>
                  <a:pt x="1325901" y="4151156"/>
                  <a:pt x="1211738" y="4167392"/>
                </a:cubicBezTo>
                <a:cubicBezTo>
                  <a:pt x="1066118" y="4187688"/>
                  <a:pt x="920370" y="4180965"/>
                  <a:pt x="774368" y="4175003"/>
                </a:cubicBezTo>
                <a:cubicBezTo>
                  <a:pt x="667182" y="4170563"/>
                  <a:pt x="559869" y="4157117"/>
                  <a:pt x="452430" y="4173734"/>
                </a:cubicBezTo>
                <a:cubicBezTo>
                  <a:pt x="441369" y="4175244"/>
                  <a:pt x="430117" y="4174115"/>
                  <a:pt x="419576" y="4170436"/>
                </a:cubicBezTo>
                <a:cubicBezTo>
                  <a:pt x="378807" y="4157016"/>
                  <a:pt x="335096" y="4155215"/>
                  <a:pt x="293363" y="4165236"/>
                </a:cubicBezTo>
                <a:cubicBezTo>
                  <a:pt x="216367" y="4182106"/>
                  <a:pt x="139497" y="4189463"/>
                  <a:pt x="61105" y="4174115"/>
                </a:cubicBezTo>
                <a:lnTo>
                  <a:pt x="13323" y="4171265"/>
                </a:lnTo>
                <a:lnTo>
                  <a:pt x="28554" y="3843045"/>
                </a:lnTo>
                <a:cubicBezTo>
                  <a:pt x="30457" y="3722610"/>
                  <a:pt x="27412" y="3602256"/>
                  <a:pt x="15626" y="3482187"/>
                </a:cubicBezTo>
                <a:cubicBezTo>
                  <a:pt x="-847" y="3335690"/>
                  <a:pt x="-4304" y="3188124"/>
                  <a:pt x="5296" y="3041068"/>
                </a:cubicBezTo>
                <a:cubicBezTo>
                  <a:pt x="11786" y="2956911"/>
                  <a:pt x="18539" y="2872754"/>
                  <a:pt x="22776" y="2788472"/>
                </a:cubicBezTo>
                <a:cubicBezTo>
                  <a:pt x="28180" y="2668580"/>
                  <a:pt x="25173" y="2548474"/>
                  <a:pt x="13771" y="2428964"/>
                </a:cubicBezTo>
                <a:cubicBezTo>
                  <a:pt x="4237" y="2337829"/>
                  <a:pt x="3177" y="2246070"/>
                  <a:pt x="10593" y="2154757"/>
                </a:cubicBezTo>
                <a:cubicBezTo>
                  <a:pt x="25690" y="1999286"/>
                  <a:pt x="9931" y="1843813"/>
                  <a:pt x="5032" y="1688466"/>
                </a:cubicBezTo>
                <a:cubicBezTo>
                  <a:pt x="-3577" y="1402691"/>
                  <a:pt x="20393" y="1117045"/>
                  <a:pt x="9666" y="831270"/>
                </a:cubicBezTo>
                <a:cubicBezTo>
                  <a:pt x="3841" y="689908"/>
                  <a:pt x="16420" y="548673"/>
                  <a:pt x="9666" y="407311"/>
                </a:cubicBezTo>
                <a:cubicBezTo>
                  <a:pt x="4105" y="306755"/>
                  <a:pt x="397" y="206200"/>
                  <a:pt x="4105" y="105518"/>
                </a:cubicBezTo>
                <a:cubicBezTo>
                  <a:pt x="5164" y="78059"/>
                  <a:pt x="5826" y="50473"/>
                  <a:pt x="9534" y="23396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470196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Kantoorthe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Kantoor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6B4A56767DEBFC4A9F0B9A8FBD4A5AE8" ma:contentTypeVersion="13" ma:contentTypeDescription="Een nieuw document maken." ma:contentTypeScope="" ma:versionID="5ba3e9b36b9c6e09ddcb432dbf03be1f">
  <xsd:schema xmlns:xsd="http://www.w3.org/2001/XMLSchema" xmlns:xs="http://www.w3.org/2001/XMLSchema" xmlns:p="http://schemas.microsoft.com/office/2006/metadata/properties" xmlns:ns2="38655ed8-541c-4f73-a41a-d7132c007454" xmlns:ns3="667b309f-c0bb-4398-a252-0871ccaf9dd7" targetNamespace="http://schemas.microsoft.com/office/2006/metadata/properties" ma:root="true" ma:fieldsID="f4d80f718c62ce2f934f238dc1f2f220" ns2:_="" ns3:_="">
    <xsd:import namespace="38655ed8-541c-4f73-a41a-d7132c007454"/>
    <xsd:import namespace="667b309f-c0bb-4398-a252-0871ccaf9dd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655ed8-541c-4f73-a41a-d7132c00745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lcf76f155ced4ddcb4097134ff3c332f" ma:index="13" nillable="true" ma:taxonomy="true" ma:internalName="lcf76f155ced4ddcb4097134ff3c332f" ma:taxonomyFieldName="MediaServiceImageTags" ma:displayName="Afbeeldingtags" ma:readOnly="false" ma:fieldId="{5cf76f15-5ced-4ddc-b409-7134ff3c332f}" ma:taxonomyMulti="true" ma:sspId="ec551538-7109-430c-af61-df11a76ff23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9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b309f-c0bb-4398-a252-0871ccaf9dd7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Gedeeld met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Gedeeld met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4" nillable="true" ma:displayName="Taxonomy Catch All Column" ma:hidden="true" ma:list="{b6428f3d-d537-4f17-9e8d-c12229f3803c}" ma:internalName="TaxCatchAll" ma:showField="CatchAllData" ma:web="667b309f-c0bb-4398-a252-0871ccaf9dd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ou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667b309f-c0bb-4398-a252-0871ccaf9dd7" xsi:nil="true"/>
    <lcf76f155ced4ddcb4097134ff3c332f xmlns="38655ed8-541c-4f73-a41a-d7132c007454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56BFE3C-C2B3-4FFA-A86C-60790A3E7B7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8655ed8-541c-4f73-a41a-d7132c007454"/>
    <ds:schemaRef ds:uri="667b309f-c0bb-4398-a252-0871ccaf9dd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DEB5333-21EE-4A8E-B114-AA3C40D7AED7}">
  <ds:schemaRefs>
    <ds:schemaRef ds:uri="38655ed8-541c-4f73-a41a-d7132c007454"/>
    <ds:schemaRef ds:uri="http://purl.org/dc/elements/1.1/"/>
    <ds:schemaRef ds:uri="http://schemas.openxmlformats.org/package/2006/metadata/core-properties"/>
    <ds:schemaRef ds:uri="http://purl.org/dc/terms/"/>
    <ds:schemaRef ds:uri="667b309f-c0bb-4398-a252-0871ccaf9dd7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6B3DF0F8-4A09-4449-BB86-60034CF16D9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709</Words>
  <Application>Microsoft Office PowerPoint</Application>
  <PresentationFormat>Diavoorstelling (4:3)</PresentationFormat>
  <Paragraphs>150</Paragraphs>
  <Slides>17</Slides>
  <Notes>4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8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17</vt:i4>
      </vt:variant>
    </vt:vector>
  </HeadingPairs>
  <TitlesOfParts>
    <vt:vector size="26" baseType="lpstr">
      <vt:lpstr>Meiryo</vt:lpstr>
      <vt:lpstr>ＭＳ Ｐゴシック</vt:lpstr>
      <vt:lpstr>Arial</vt:lpstr>
      <vt:lpstr>Calibri</vt:lpstr>
      <vt:lpstr>Calibri Light</vt:lpstr>
      <vt:lpstr>Euphemia</vt:lpstr>
      <vt:lpstr>Verdana</vt:lpstr>
      <vt:lpstr>Wingdings</vt:lpstr>
      <vt:lpstr>Office Theme</vt:lpstr>
      <vt:lpstr>Welkom </vt:lpstr>
      <vt:lpstr>     Welkom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  <vt:lpstr>PowerPoint-presentatie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Kennismaken met de mentor</dc:title>
  <dc:creator>Marnix de Groote</dc:creator>
  <cp:lastModifiedBy>Michel Koopmans</cp:lastModifiedBy>
  <cp:revision>2</cp:revision>
  <dcterms:created xsi:type="dcterms:W3CDTF">2020-09-07T14:27:06Z</dcterms:created>
  <dcterms:modified xsi:type="dcterms:W3CDTF">2026-09-30T12:17:13Z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0x0101006B4A56767DEBFC4A9F0B9A8FBD4A5AE8</vt:lpwstr>
  </property>
  <property fmtid="{D5CDD505-2E9C-101B-9397-08002B2CF9AE}" pid="3" name="MediaServiceImageTags">
    <vt:lpwstr/>
  </property>
</Properties>
</file>